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7" r:id="rId3"/>
    <p:sldId id="258" r:id="rId4"/>
    <p:sldId id="260" r:id="rId5"/>
    <p:sldId id="272" r:id="rId6"/>
    <p:sldId id="276" r:id="rId7"/>
    <p:sldId id="279" r:id="rId8"/>
    <p:sldId id="278" r:id="rId9"/>
    <p:sldId id="280" r:id="rId10"/>
    <p:sldId id="277" r:id="rId11"/>
    <p:sldId id="263" r:id="rId12"/>
    <p:sldId id="281" r:id="rId13"/>
    <p:sldId id="283" r:id="rId14"/>
    <p:sldId id="285" r:id="rId15"/>
    <p:sldId id="288" r:id="rId16"/>
    <p:sldId id="287" r:id="rId17"/>
    <p:sldId id="289" r:id="rId18"/>
    <p:sldId id="290" r:id="rId19"/>
    <p:sldId id="291" r:id="rId20"/>
    <p:sldId id="293" r:id="rId21"/>
    <p:sldId id="292" r:id="rId22"/>
    <p:sldId id="274" r:id="rId23"/>
    <p:sldId id="269" r:id="rId24"/>
    <p:sldId id="275" r:id="rId25"/>
  </p:sldIdLst>
  <p:sldSz cx="9144000" cy="5143500" type="screen16x9"/>
  <p:notesSz cx="6858000" cy="9144000"/>
  <p:embeddedFontLst>
    <p:embeddedFont>
      <p:font typeface="Economica" panose="020B060402020202020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Segoe UI" panose="020B05020402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6D26B-27D9-4B2C-867C-1E753E93583D}"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FB06A9D7-B6DA-4EAB-A3D4-D276750D700F}">
      <dgm:prSet/>
      <dgm:spPr/>
      <dgm:t>
        <a:bodyPr/>
        <a:lstStyle/>
        <a:p>
          <a:r>
            <a:rPr lang="en-US" b="0" i="0" dirty="0"/>
            <a:t>Login API</a:t>
          </a:r>
          <a:endParaRPr lang="en-US" dirty="0"/>
        </a:p>
      </dgm:t>
    </dgm:pt>
    <dgm:pt modelId="{91BE6872-51BA-46EF-91A3-932B04F014CA}" type="parTrans" cxnId="{C8AAB1BE-FE00-44F1-9F18-783448456D20}">
      <dgm:prSet/>
      <dgm:spPr/>
      <dgm:t>
        <a:bodyPr/>
        <a:lstStyle/>
        <a:p>
          <a:endParaRPr lang="en-US"/>
        </a:p>
      </dgm:t>
    </dgm:pt>
    <dgm:pt modelId="{363B32DC-7CFA-4DAC-85BC-D40D92572E48}" type="sibTrans" cxnId="{C8AAB1BE-FE00-44F1-9F18-783448456D20}">
      <dgm:prSet/>
      <dgm:spPr/>
      <dgm:t>
        <a:bodyPr/>
        <a:lstStyle/>
        <a:p>
          <a:endParaRPr lang="en-US"/>
        </a:p>
      </dgm:t>
    </dgm:pt>
    <dgm:pt modelId="{58B5AAC8-71A0-4087-9753-2A31B68142BD}">
      <dgm:prSet/>
      <dgm:spPr/>
      <dgm:t>
        <a:bodyPr/>
        <a:lstStyle/>
        <a:p>
          <a:r>
            <a:rPr lang="en-US" dirty="0"/>
            <a:t>Sign-up</a:t>
          </a:r>
          <a:r>
            <a:rPr lang="en-US" baseline="0" dirty="0"/>
            <a:t> API</a:t>
          </a:r>
          <a:endParaRPr lang="en-US" dirty="0"/>
        </a:p>
      </dgm:t>
    </dgm:pt>
    <dgm:pt modelId="{1213AAF2-43E5-466E-A460-A5E19FCFF019}" type="parTrans" cxnId="{CB645E33-54E9-4482-8EBD-BE9E58781C16}">
      <dgm:prSet/>
      <dgm:spPr/>
      <dgm:t>
        <a:bodyPr/>
        <a:lstStyle/>
        <a:p>
          <a:endParaRPr lang="en-US"/>
        </a:p>
      </dgm:t>
    </dgm:pt>
    <dgm:pt modelId="{3F3BAD83-85EA-4086-AFAA-4334BEAE0B46}" type="sibTrans" cxnId="{CB645E33-54E9-4482-8EBD-BE9E58781C16}">
      <dgm:prSet/>
      <dgm:spPr/>
      <dgm:t>
        <a:bodyPr/>
        <a:lstStyle/>
        <a:p>
          <a:endParaRPr lang="en-US"/>
        </a:p>
      </dgm:t>
    </dgm:pt>
    <dgm:pt modelId="{77D42B2E-018D-4BF1-983F-E1E502410EAC}">
      <dgm:prSet/>
      <dgm:spPr/>
      <dgm:t>
        <a:bodyPr/>
        <a:lstStyle/>
        <a:p>
          <a:r>
            <a:rPr lang="en-US" b="0" i="0" dirty="0"/>
            <a:t>Product API </a:t>
          </a:r>
          <a:endParaRPr lang="en-US" dirty="0"/>
        </a:p>
      </dgm:t>
    </dgm:pt>
    <dgm:pt modelId="{AC8C9DDE-AD6A-422B-9E16-7A8CBA76B9F4}" type="parTrans" cxnId="{CD0834C7-0AB4-40B5-9063-4B02AF499626}">
      <dgm:prSet/>
      <dgm:spPr/>
      <dgm:t>
        <a:bodyPr/>
        <a:lstStyle/>
        <a:p>
          <a:endParaRPr lang="en-US"/>
        </a:p>
      </dgm:t>
    </dgm:pt>
    <dgm:pt modelId="{0B1C26B7-092B-40C1-B5BC-519D75B06063}" type="sibTrans" cxnId="{CD0834C7-0AB4-40B5-9063-4B02AF499626}">
      <dgm:prSet/>
      <dgm:spPr/>
      <dgm:t>
        <a:bodyPr/>
        <a:lstStyle/>
        <a:p>
          <a:endParaRPr lang="en-US"/>
        </a:p>
      </dgm:t>
    </dgm:pt>
    <dgm:pt modelId="{0B8FF1B3-AD35-478C-8CDD-AA01A94A9F07}" type="pres">
      <dgm:prSet presAssocID="{0F86D26B-27D9-4B2C-867C-1E753E93583D}" presName="compositeShape" presStyleCnt="0">
        <dgm:presLayoutVars>
          <dgm:chMax val="7"/>
          <dgm:dir/>
          <dgm:resizeHandles val="exact"/>
        </dgm:presLayoutVars>
      </dgm:prSet>
      <dgm:spPr/>
    </dgm:pt>
    <dgm:pt modelId="{47F5224F-E467-4E8E-84CB-4B26676B6CF5}" type="pres">
      <dgm:prSet presAssocID="{0F86D26B-27D9-4B2C-867C-1E753E93583D}" presName="wedge1" presStyleLbl="node1" presStyleIdx="0" presStyleCnt="3"/>
      <dgm:spPr/>
    </dgm:pt>
    <dgm:pt modelId="{1B5466DE-6716-41CF-B0A2-E3612F21D8C4}" type="pres">
      <dgm:prSet presAssocID="{0F86D26B-27D9-4B2C-867C-1E753E93583D}" presName="wedge1Tx" presStyleLbl="node1" presStyleIdx="0" presStyleCnt="3">
        <dgm:presLayoutVars>
          <dgm:chMax val="0"/>
          <dgm:chPref val="0"/>
          <dgm:bulletEnabled val="1"/>
        </dgm:presLayoutVars>
      </dgm:prSet>
      <dgm:spPr/>
    </dgm:pt>
    <dgm:pt modelId="{F4E1F280-72E2-46D9-9FDE-77B54D23EA5C}" type="pres">
      <dgm:prSet presAssocID="{0F86D26B-27D9-4B2C-867C-1E753E93583D}" presName="wedge2" presStyleLbl="node1" presStyleIdx="1" presStyleCnt="3" custLinFactNeighborX="588"/>
      <dgm:spPr/>
    </dgm:pt>
    <dgm:pt modelId="{D782543A-4E35-4DB2-BA49-52229F15B566}" type="pres">
      <dgm:prSet presAssocID="{0F86D26B-27D9-4B2C-867C-1E753E93583D}" presName="wedge2Tx" presStyleLbl="node1" presStyleIdx="1" presStyleCnt="3">
        <dgm:presLayoutVars>
          <dgm:chMax val="0"/>
          <dgm:chPref val="0"/>
          <dgm:bulletEnabled val="1"/>
        </dgm:presLayoutVars>
      </dgm:prSet>
      <dgm:spPr/>
    </dgm:pt>
    <dgm:pt modelId="{9585382F-9D71-4550-861A-7CC0BE490CF5}" type="pres">
      <dgm:prSet presAssocID="{0F86D26B-27D9-4B2C-867C-1E753E93583D}" presName="wedge3" presStyleLbl="node1" presStyleIdx="2" presStyleCnt="3" custAng="0"/>
      <dgm:spPr/>
    </dgm:pt>
    <dgm:pt modelId="{1B98DBA5-3B28-48EE-92CE-F0AF6C117A2F}" type="pres">
      <dgm:prSet presAssocID="{0F86D26B-27D9-4B2C-867C-1E753E93583D}" presName="wedge3Tx" presStyleLbl="node1" presStyleIdx="2" presStyleCnt="3">
        <dgm:presLayoutVars>
          <dgm:chMax val="0"/>
          <dgm:chPref val="0"/>
          <dgm:bulletEnabled val="1"/>
        </dgm:presLayoutVars>
      </dgm:prSet>
      <dgm:spPr/>
    </dgm:pt>
  </dgm:ptLst>
  <dgm:cxnLst>
    <dgm:cxn modelId="{CB645E33-54E9-4482-8EBD-BE9E58781C16}" srcId="{0F86D26B-27D9-4B2C-867C-1E753E93583D}" destId="{58B5AAC8-71A0-4087-9753-2A31B68142BD}" srcOrd="1" destOrd="0" parTransId="{1213AAF2-43E5-466E-A460-A5E19FCFF019}" sibTransId="{3F3BAD83-85EA-4086-AFAA-4334BEAE0B46}"/>
    <dgm:cxn modelId="{745C5333-A406-4E0D-96E9-D1E55A5F1568}" type="presOf" srcId="{0F86D26B-27D9-4B2C-867C-1E753E93583D}" destId="{0B8FF1B3-AD35-478C-8CDD-AA01A94A9F07}" srcOrd="0" destOrd="0" presId="urn:microsoft.com/office/officeart/2005/8/layout/chart3"/>
    <dgm:cxn modelId="{574B9082-57A8-4D35-99C3-2EE2673A4345}" type="presOf" srcId="{FB06A9D7-B6DA-4EAB-A3D4-D276750D700F}" destId="{47F5224F-E467-4E8E-84CB-4B26676B6CF5}" srcOrd="0" destOrd="0" presId="urn:microsoft.com/office/officeart/2005/8/layout/chart3"/>
    <dgm:cxn modelId="{EB92C685-4E84-45F5-B5AD-FF7CA4AE37D4}" type="presOf" srcId="{58B5AAC8-71A0-4087-9753-2A31B68142BD}" destId="{D782543A-4E35-4DB2-BA49-52229F15B566}" srcOrd="1" destOrd="0" presId="urn:microsoft.com/office/officeart/2005/8/layout/chart3"/>
    <dgm:cxn modelId="{DEB46A9B-32FC-4204-A1D1-BD67FCBBAA75}" type="presOf" srcId="{FB06A9D7-B6DA-4EAB-A3D4-D276750D700F}" destId="{1B5466DE-6716-41CF-B0A2-E3612F21D8C4}" srcOrd="1" destOrd="0" presId="urn:microsoft.com/office/officeart/2005/8/layout/chart3"/>
    <dgm:cxn modelId="{E42630B0-7936-47C6-842B-0BF57B4C5FA5}" type="presOf" srcId="{58B5AAC8-71A0-4087-9753-2A31B68142BD}" destId="{F4E1F280-72E2-46D9-9FDE-77B54D23EA5C}" srcOrd="0" destOrd="0" presId="urn:microsoft.com/office/officeart/2005/8/layout/chart3"/>
    <dgm:cxn modelId="{C8AAB1BE-FE00-44F1-9F18-783448456D20}" srcId="{0F86D26B-27D9-4B2C-867C-1E753E93583D}" destId="{FB06A9D7-B6DA-4EAB-A3D4-D276750D700F}" srcOrd="0" destOrd="0" parTransId="{91BE6872-51BA-46EF-91A3-932B04F014CA}" sibTransId="{363B32DC-7CFA-4DAC-85BC-D40D92572E48}"/>
    <dgm:cxn modelId="{CD0834C7-0AB4-40B5-9063-4B02AF499626}" srcId="{0F86D26B-27D9-4B2C-867C-1E753E93583D}" destId="{77D42B2E-018D-4BF1-983F-E1E502410EAC}" srcOrd="2" destOrd="0" parTransId="{AC8C9DDE-AD6A-422B-9E16-7A8CBA76B9F4}" sibTransId="{0B1C26B7-092B-40C1-B5BC-519D75B06063}"/>
    <dgm:cxn modelId="{9619B4D4-ED2F-414C-B804-CD71E8C44806}" type="presOf" srcId="{77D42B2E-018D-4BF1-983F-E1E502410EAC}" destId="{1B98DBA5-3B28-48EE-92CE-F0AF6C117A2F}" srcOrd="1" destOrd="0" presId="urn:microsoft.com/office/officeart/2005/8/layout/chart3"/>
    <dgm:cxn modelId="{F84D99F3-B7D9-4CBB-8E6A-902DEEFDB47A}" type="presOf" srcId="{77D42B2E-018D-4BF1-983F-E1E502410EAC}" destId="{9585382F-9D71-4550-861A-7CC0BE490CF5}" srcOrd="0" destOrd="0" presId="urn:microsoft.com/office/officeart/2005/8/layout/chart3"/>
    <dgm:cxn modelId="{A506667C-2300-4D78-8F41-11CF67A65513}" type="presParOf" srcId="{0B8FF1B3-AD35-478C-8CDD-AA01A94A9F07}" destId="{47F5224F-E467-4E8E-84CB-4B26676B6CF5}" srcOrd="0" destOrd="0" presId="urn:microsoft.com/office/officeart/2005/8/layout/chart3"/>
    <dgm:cxn modelId="{9A003551-AFA2-40DA-B1BB-370FA930B883}" type="presParOf" srcId="{0B8FF1B3-AD35-478C-8CDD-AA01A94A9F07}" destId="{1B5466DE-6716-41CF-B0A2-E3612F21D8C4}" srcOrd="1" destOrd="0" presId="urn:microsoft.com/office/officeart/2005/8/layout/chart3"/>
    <dgm:cxn modelId="{367951E8-834C-4915-9C01-B96B8D57665E}" type="presParOf" srcId="{0B8FF1B3-AD35-478C-8CDD-AA01A94A9F07}" destId="{F4E1F280-72E2-46D9-9FDE-77B54D23EA5C}" srcOrd="2" destOrd="0" presId="urn:microsoft.com/office/officeart/2005/8/layout/chart3"/>
    <dgm:cxn modelId="{1526D318-E032-46F3-9AEF-C392A4581533}" type="presParOf" srcId="{0B8FF1B3-AD35-478C-8CDD-AA01A94A9F07}" destId="{D782543A-4E35-4DB2-BA49-52229F15B566}" srcOrd="3" destOrd="0" presId="urn:microsoft.com/office/officeart/2005/8/layout/chart3"/>
    <dgm:cxn modelId="{6959D961-AC69-415C-8A2B-459A6FBC4636}" type="presParOf" srcId="{0B8FF1B3-AD35-478C-8CDD-AA01A94A9F07}" destId="{9585382F-9D71-4550-861A-7CC0BE490CF5}" srcOrd="4" destOrd="0" presId="urn:microsoft.com/office/officeart/2005/8/layout/chart3"/>
    <dgm:cxn modelId="{091E9582-CA45-4F35-A298-4CA0397C63EA}" type="presParOf" srcId="{0B8FF1B3-AD35-478C-8CDD-AA01A94A9F07}" destId="{1B98DBA5-3B28-48EE-92CE-F0AF6C117A2F}" srcOrd="5"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4149F6-C6D5-4E46-96AD-075B1AFADF6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95AB2AB-C979-4559-87C6-D4518E9E353F}">
      <dgm:prSet custT="1"/>
      <dgm:spPr/>
      <dgm:t>
        <a:bodyPr/>
        <a:lstStyle/>
        <a:p>
          <a:r>
            <a:rPr lang="en-US" sz="1000" b="0" i="0" dirty="0"/>
            <a:t>Login API</a:t>
          </a:r>
          <a:endParaRPr lang="en-US" sz="1000" dirty="0"/>
        </a:p>
      </dgm:t>
    </dgm:pt>
    <dgm:pt modelId="{62F3A8CA-F64F-4EBE-B0B9-26586383538A}" type="parTrans" cxnId="{6CD25D8F-59B9-4CE3-9252-9CA5790109B7}">
      <dgm:prSet/>
      <dgm:spPr/>
      <dgm:t>
        <a:bodyPr/>
        <a:lstStyle/>
        <a:p>
          <a:endParaRPr lang="en-US"/>
        </a:p>
      </dgm:t>
    </dgm:pt>
    <dgm:pt modelId="{B03598B7-1AB7-4EA5-9DD4-A95203869A11}" type="sibTrans" cxnId="{6CD25D8F-59B9-4CE3-9252-9CA5790109B7}">
      <dgm:prSet/>
      <dgm:spPr/>
      <dgm:t>
        <a:bodyPr/>
        <a:lstStyle/>
        <a:p>
          <a:endParaRPr lang="en-US"/>
        </a:p>
      </dgm:t>
    </dgm:pt>
    <dgm:pt modelId="{B161B6B6-EDFF-4153-B382-37E7FF32DB18}">
      <dgm:prSet custT="1"/>
      <dgm:spPr/>
      <dgm:t>
        <a:bodyPr/>
        <a:lstStyle/>
        <a:p>
          <a:r>
            <a:rPr lang="en-US" sz="1000" dirty="0"/>
            <a:t>Sign-up</a:t>
          </a:r>
        </a:p>
      </dgm:t>
    </dgm:pt>
    <dgm:pt modelId="{568A4280-8E97-40F4-BBE2-9F9E48FE9620}" type="parTrans" cxnId="{181899DD-29C2-4130-8CE1-07CF6A908924}">
      <dgm:prSet/>
      <dgm:spPr/>
      <dgm:t>
        <a:bodyPr/>
        <a:lstStyle/>
        <a:p>
          <a:endParaRPr lang="en-US"/>
        </a:p>
      </dgm:t>
    </dgm:pt>
    <dgm:pt modelId="{F40EDE47-E305-4E1B-838A-AD4EE5E0B1BF}" type="sibTrans" cxnId="{181899DD-29C2-4130-8CE1-07CF6A908924}">
      <dgm:prSet/>
      <dgm:spPr/>
      <dgm:t>
        <a:bodyPr/>
        <a:lstStyle/>
        <a:p>
          <a:endParaRPr lang="en-US"/>
        </a:p>
      </dgm:t>
    </dgm:pt>
    <dgm:pt modelId="{A1B49F1D-332D-4E33-B466-82106D9A224D}" type="pres">
      <dgm:prSet presAssocID="{C44149F6-C6D5-4E46-96AD-075B1AFADF60}" presName="Name0" presStyleCnt="0">
        <dgm:presLayoutVars>
          <dgm:dir/>
          <dgm:resizeHandles val="exact"/>
        </dgm:presLayoutVars>
      </dgm:prSet>
      <dgm:spPr/>
    </dgm:pt>
    <dgm:pt modelId="{A4E260C0-61EE-4497-9D4A-BE84E523A3EF}" type="pres">
      <dgm:prSet presAssocID="{495AB2AB-C979-4559-87C6-D4518E9E353F}" presName="node" presStyleLbl="node1" presStyleIdx="0" presStyleCnt="2" custLinFactNeighborX="-37431" custLinFactNeighborY="4852">
        <dgm:presLayoutVars>
          <dgm:bulletEnabled val="1"/>
        </dgm:presLayoutVars>
      </dgm:prSet>
      <dgm:spPr/>
    </dgm:pt>
    <dgm:pt modelId="{54B075C8-177D-4296-9933-F3D1ECDC87D0}" type="pres">
      <dgm:prSet presAssocID="{B03598B7-1AB7-4EA5-9DD4-A95203869A11}" presName="sibTrans" presStyleCnt="0"/>
      <dgm:spPr/>
    </dgm:pt>
    <dgm:pt modelId="{420189A9-3E83-4F01-9179-E4FCD56F4B33}" type="pres">
      <dgm:prSet presAssocID="{B161B6B6-EDFF-4153-B382-37E7FF32DB18}" presName="node" presStyleLbl="node1" presStyleIdx="1" presStyleCnt="2">
        <dgm:presLayoutVars>
          <dgm:bulletEnabled val="1"/>
        </dgm:presLayoutVars>
      </dgm:prSet>
      <dgm:spPr/>
    </dgm:pt>
  </dgm:ptLst>
  <dgm:cxnLst>
    <dgm:cxn modelId="{3A11B771-DE92-4C77-AFB3-1F29B681940B}" type="presOf" srcId="{495AB2AB-C979-4559-87C6-D4518E9E353F}" destId="{A4E260C0-61EE-4497-9D4A-BE84E523A3EF}" srcOrd="0" destOrd="0" presId="urn:microsoft.com/office/officeart/2005/8/layout/hList6"/>
    <dgm:cxn modelId="{6CD25D8F-59B9-4CE3-9252-9CA5790109B7}" srcId="{C44149F6-C6D5-4E46-96AD-075B1AFADF60}" destId="{495AB2AB-C979-4559-87C6-D4518E9E353F}" srcOrd="0" destOrd="0" parTransId="{62F3A8CA-F64F-4EBE-B0B9-26586383538A}" sibTransId="{B03598B7-1AB7-4EA5-9DD4-A95203869A11}"/>
    <dgm:cxn modelId="{5DD928B3-1BE6-44B4-9109-1B03A1C6B4D8}" type="presOf" srcId="{C44149F6-C6D5-4E46-96AD-075B1AFADF60}" destId="{A1B49F1D-332D-4E33-B466-82106D9A224D}" srcOrd="0" destOrd="0" presId="urn:microsoft.com/office/officeart/2005/8/layout/hList6"/>
    <dgm:cxn modelId="{47C541CC-DCBB-4030-9626-2949A3B6F097}" type="presOf" srcId="{B161B6B6-EDFF-4153-B382-37E7FF32DB18}" destId="{420189A9-3E83-4F01-9179-E4FCD56F4B33}" srcOrd="0" destOrd="0" presId="urn:microsoft.com/office/officeart/2005/8/layout/hList6"/>
    <dgm:cxn modelId="{181899DD-29C2-4130-8CE1-07CF6A908924}" srcId="{C44149F6-C6D5-4E46-96AD-075B1AFADF60}" destId="{B161B6B6-EDFF-4153-B382-37E7FF32DB18}" srcOrd="1" destOrd="0" parTransId="{568A4280-8E97-40F4-BBE2-9F9E48FE9620}" sibTransId="{F40EDE47-E305-4E1B-838A-AD4EE5E0B1BF}"/>
    <dgm:cxn modelId="{F3439538-F751-4D5C-90CC-5EF44790E064}" type="presParOf" srcId="{A1B49F1D-332D-4E33-B466-82106D9A224D}" destId="{A4E260C0-61EE-4497-9D4A-BE84E523A3EF}" srcOrd="0" destOrd="0" presId="urn:microsoft.com/office/officeart/2005/8/layout/hList6"/>
    <dgm:cxn modelId="{38B6DC64-7B6A-4FC2-A882-3418ABF9B03B}" type="presParOf" srcId="{A1B49F1D-332D-4E33-B466-82106D9A224D}" destId="{54B075C8-177D-4296-9933-F3D1ECDC87D0}" srcOrd="1" destOrd="0" presId="urn:microsoft.com/office/officeart/2005/8/layout/hList6"/>
    <dgm:cxn modelId="{088633A3-E447-40E2-B60A-2BFA160CF58C}" type="presParOf" srcId="{A1B49F1D-332D-4E33-B466-82106D9A224D}" destId="{420189A9-3E83-4F01-9179-E4FCD56F4B3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5224F-E467-4E8E-84CB-4B26676B6CF5}">
      <dsp:nvSpPr>
        <dsp:cNvPr id="0" name=""/>
        <dsp:cNvSpPr/>
      </dsp:nvSpPr>
      <dsp:spPr>
        <a:xfrm>
          <a:off x="701507" y="268490"/>
          <a:ext cx="3341217" cy="334121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i="0" kern="1200" dirty="0"/>
            <a:t>Login API</a:t>
          </a:r>
          <a:endParaRPr lang="en-US" sz="2400" kern="1200" dirty="0"/>
        </a:p>
      </dsp:txBody>
      <dsp:txXfrm>
        <a:off x="2518095" y="885024"/>
        <a:ext cx="1133627" cy="1113739"/>
      </dsp:txXfrm>
    </dsp:sp>
    <dsp:sp modelId="{F4E1F280-72E2-46D9-9FDE-77B54D23EA5C}">
      <dsp:nvSpPr>
        <dsp:cNvPr id="0" name=""/>
        <dsp:cNvSpPr/>
      </dsp:nvSpPr>
      <dsp:spPr>
        <a:xfrm>
          <a:off x="548921" y="367931"/>
          <a:ext cx="3341217" cy="334121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Sign-up</a:t>
          </a:r>
          <a:r>
            <a:rPr lang="en-US" sz="2400" kern="1200" baseline="0" dirty="0"/>
            <a:t> API</a:t>
          </a:r>
          <a:endParaRPr lang="en-US" sz="2400" kern="1200" dirty="0"/>
        </a:p>
      </dsp:txBody>
      <dsp:txXfrm>
        <a:off x="1463778" y="2476080"/>
        <a:ext cx="1511503" cy="1034186"/>
      </dsp:txXfrm>
    </dsp:sp>
    <dsp:sp modelId="{9585382F-9D71-4550-861A-7CC0BE490CF5}">
      <dsp:nvSpPr>
        <dsp:cNvPr id="0" name=""/>
        <dsp:cNvSpPr/>
      </dsp:nvSpPr>
      <dsp:spPr>
        <a:xfrm>
          <a:off x="529275" y="367931"/>
          <a:ext cx="3341217" cy="334121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i="0" kern="1200" dirty="0"/>
            <a:t>Product API </a:t>
          </a:r>
          <a:endParaRPr lang="en-US" sz="2400" kern="1200" dirty="0"/>
        </a:p>
      </dsp:txBody>
      <dsp:txXfrm>
        <a:off x="887262" y="1024242"/>
        <a:ext cx="1133627" cy="1113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60C0-61EE-4497-9D4A-BE84E523A3EF}">
      <dsp:nvSpPr>
        <dsp:cNvPr id="0" name=""/>
        <dsp:cNvSpPr/>
      </dsp:nvSpPr>
      <dsp:spPr>
        <a:xfrm rot="16200000">
          <a:off x="-405793" y="405793"/>
          <a:ext cx="2235607" cy="1424019"/>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b="0" i="0" kern="1200" dirty="0"/>
            <a:t>Login API</a:t>
          </a:r>
          <a:endParaRPr lang="en-US" sz="1000" kern="1200" dirty="0"/>
        </a:p>
      </dsp:txBody>
      <dsp:txXfrm rot="5400000">
        <a:off x="1" y="447120"/>
        <a:ext cx="1424019" cy="1341365"/>
      </dsp:txXfrm>
    </dsp:sp>
    <dsp:sp modelId="{420189A9-3E83-4F01-9179-E4FCD56F4B33}">
      <dsp:nvSpPr>
        <dsp:cNvPr id="0" name=""/>
        <dsp:cNvSpPr/>
      </dsp:nvSpPr>
      <dsp:spPr>
        <a:xfrm rot="16200000">
          <a:off x="1126508" y="405793"/>
          <a:ext cx="2235607" cy="1424019"/>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kern="1200" dirty="0"/>
            <a:t>Sign-up</a:t>
          </a:r>
        </a:p>
      </dsp:txBody>
      <dsp:txXfrm rot="5400000">
        <a:off x="1532302" y="447120"/>
        <a:ext cx="1424019" cy="134136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34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0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0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83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6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6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5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70" name="Google Shape;70;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830392" y="1191256"/>
            <a:ext cx="745763" cy="45826"/>
            <a:chOff x="4580561" y="2589004"/>
            <a:chExt cx="1064464" cy="25200"/>
          </a:xfrm>
        </p:grpSpPr>
        <p:sp>
          <p:nvSpPr>
            <p:cNvPr id="72" name="Google Shape;72;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pic>
        <p:nvPicPr>
          <p:cNvPr id="59" name="Google Shape;59;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60" name="Google Shape;60;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3"/>
          <p:cNvGrpSpPr/>
          <p:nvPr/>
        </p:nvGrpSpPr>
        <p:grpSpPr>
          <a:xfrm>
            <a:off x="830392" y="1191256"/>
            <a:ext cx="745763" cy="45826"/>
            <a:chOff x="4580561" y="2589004"/>
            <a:chExt cx="1064464" cy="25200"/>
          </a:xfrm>
        </p:grpSpPr>
        <p:sp>
          <p:nvSpPr>
            <p:cNvPr id="62" name="Google Shape;62;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877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5"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85" name="Google Shape;85;p15"/>
          <p:cNvSpPr txBox="1">
            <a:spLocks noGrp="1"/>
          </p:cNvSpPr>
          <p:nvPr>
            <p:ph type="ctrTitle"/>
          </p:nvPr>
        </p:nvSpPr>
        <p:spPr>
          <a:xfrm>
            <a:off x="2083700" y="198600"/>
            <a:ext cx="3787800" cy="144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Shopping-cart</a:t>
            </a:r>
            <a:endParaRPr dirty="0"/>
          </a:p>
        </p:txBody>
      </p:sp>
      <p:sp>
        <p:nvSpPr>
          <p:cNvPr id="86" name="Google Shape;86;p15"/>
          <p:cNvSpPr txBox="1">
            <a:spLocks noGrp="1"/>
          </p:cNvSpPr>
          <p:nvPr>
            <p:ph type="subTitle" idx="1"/>
          </p:nvPr>
        </p:nvSpPr>
        <p:spPr>
          <a:xfrm>
            <a:off x="136083" y="3007519"/>
            <a:ext cx="3787800" cy="13145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Team: Lokesh Gehlot</a:t>
            </a:r>
          </a:p>
          <a:p>
            <a:pPr marL="0" lvl="0" indent="0" algn="ctr" rtl="0">
              <a:spcBef>
                <a:spcPts val="0"/>
              </a:spcBef>
              <a:spcAft>
                <a:spcPts val="0"/>
              </a:spcAft>
              <a:buNone/>
            </a:pPr>
            <a:r>
              <a:rPr lang="en" sz="2000" b="1" dirty="0">
                <a:highlight>
                  <a:srgbClr val="FFFFFF"/>
                </a:highlight>
              </a:rPr>
              <a:t>Mohd Shan</a:t>
            </a:r>
          </a:p>
          <a:p>
            <a:pPr marL="0" lvl="0" indent="0" algn="ctr" rtl="0">
              <a:spcBef>
                <a:spcPts val="0"/>
              </a:spcBef>
              <a:spcAft>
                <a:spcPts val="0"/>
              </a:spcAft>
              <a:buNone/>
            </a:pPr>
            <a:r>
              <a:rPr lang="en" sz="2000" b="1" dirty="0">
                <a:highlight>
                  <a:srgbClr val="FFFFFF"/>
                </a:highlight>
              </a:rPr>
              <a:t>Om gurav</a:t>
            </a:r>
          </a:p>
          <a:p>
            <a:pPr marL="0" lvl="0" indent="0" algn="ctr" rtl="0">
              <a:spcBef>
                <a:spcPts val="0"/>
              </a:spcBef>
              <a:spcAft>
                <a:spcPts val="0"/>
              </a:spcAft>
              <a:buNone/>
            </a:pPr>
            <a:r>
              <a:rPr lang="en" sz="2000" b="1" dirty="0">
                <a:highlight>
                  <a:srgbClr val="FFFFFF"/>
                </a:highlight>
              </a:rPr>
              <a:t>Ritik Chauhan    </a:t>
            </a:r>
          </a:p>
          <a:p>
            <a:pPr marL="0" lvl="0" indent="0" algn="ctr" rtl="0">
              <a:spcBef>
                <a:spcPts val="0"/>
              </a:spcBef>
              <a:spcAft>
                <a:spcPts val="0"/>
              </a:spcAft>
              <a:buNone/>
            </a:pPr>
            <a:endParaRPr lang="en" sz="2000" b="1" dirty="0">
              <a:highlight>
                <a:srgbClr val="FFFFFF"/>
              </a:highlight>
            </a:endParaRPr>
          </a:p>
          <a:p>
            <a:pPr marL="0" lvl="0" indent="0" algn="ctr" rtl="0">
              <a:spcBef>
                <a:spcPts val="0"/>
              </a:spcBef>
              <a:spcAft>
                <a:spcPts val="0"/>
              </a:spcAft>
              <a:buNone/>
            </a:pPr>
            <a:r>
              <a:rPr lang="en" sz="2000" b="1" dirty="0">
                <a:highlight>
                  <a:srgbClr val="FFFFFF"/>
                </a:highlight>
              </a:rPr>
              <a:t>Under the guidance of : Mr. Ranjith Mor                       </a:t>
            </a:r>
            <a:endParaRPr sz="2000" b="1" dirty="0">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dirty="0">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2000" b="1" dirty="0">
              <a:highlight>
                <a:srgbClr val="FFFFFF"/>
              </a:highlight>
            </a:endParaRPr>
          </a:p>
          <a:p>
            <a:pPr marL="0" lvl="0" indent="0" algn="ctr" rtl="0">
              <a:spcBef>
                <a:spcPts val="0"/>
              </a:spcBef>
              <a:spcAft>
                <a:spcPts val="0"/>
              </a:spcAft>
              <a:buNone/>
            </a:pPr>
            <a:endParaRPr dirty="0"/>
          </a:p>
        </p:txBody>
      </p:sp>
      <p:pic>
        <p:nvPicPr>
          <p:cNvPr id="4" name="Picture 3" descr="Graphical user interface, application&#10;&#10;Description automatically generated">
            <a:extLst>
              <a:ext uri="{FF2B5EF4-FFF2-40B4-BE49-F238E27FC236}">
                <a16:creationId xmlns:a16="http://schemas.microsoft.com/office/drawing/2014/main" id="{F84DB1AF-535F-122A-34E1-A0FAADF9CDAC}"/>
              </a:ext>
            </a:extLst>
          </p:cNvPr>
          <p:cNvPicPr>
            <a:picLocks noChangeAspect="1"/>
          </p:cNvPicPr>
          <p:nvPr/>
        </p:nvPicPr>
        <p:blipFill>
          <a:blip r:embed="rId4"/>
          <a:stretch>
            <a:fillRect/>
          </a:stretch>
        </p:blipFill>
        <p:spPr>
          <a:xfrm>
            <a:off x="5189523" y="1670218"/>
            <a:ext cx="3418696" cy="1971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Project Flow </a:t>
            </a:r>
            <a:endParaRPr dirty="0"/>
          </a:p>
        </p:txBody>
      </p:sp>
    </p:spTree>
    <p:extLst>
      <p:ext uri="{BB962C8B-B14F-4D97-AF65-F5344CB8AC3E}">
        <p14:creationId xmlns:p14="http://schemas.microsoft.com/office/powerpoint/2010/main" val="312461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1802200" y="0"/>
            <a:ext cx="4360300" cy="4747100"/>
          </a:xfrm>
          <a:prstGeom prst="rect">
            <a:avLst/>
          </a:prstGeom>
          <a:noFill/>
          <a:ln>
            <a:noFill/>
          </a:ln>
        </p:spPr>
      </p:pic>
      <p:cxnSp>
        <p:nvCxnSpPr>
          <p:cNvPr id="5" name="Straight Arrow Connector 4">
            <a:extLst>
              <a:ext uri="{FF2B5EF4-FFF2-40B4-BE49-F238E27FC236}">
                <a16:creationId xmlns:a16="http://schemas.microsoft.com/office/drawing/2014/main" id="{1D0C187D-4C2A-42D7-B659-3021C6B125D0}"/>
              </a:ext>
            </a:extLst>
          </p:cNvPr>
          <p:cNvCxnSpPr/>
          <p:nvPr/>
        </p:nvCxnSpPr>
        <p:spPr>
          <a:xfrm>
            <a:off x="3611880" y="2956560"/>
            <a:ext cx="0" cy="411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8C88A4C-E5F8-4513-802A-1C575399E123}"/>
              </a:ext>
            </a:extLst>
          </p:cNvPr>
          <p:cNvSpPr/>
          <p:nvPr/>
        </p:nvSpPr>
        <p:spPr>
          <a:xfrm>
            <a:off x="3230880" y="3368040"/>
            <a:ext cx="769616" cy="32766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Recommends</a:t>
            </a:r>
          </a:p>
        </p:txBody>
      </p:sp>
      <p:sp>
        <p:nvSpPr>
          <p:cNvPr id="8" name="Rectangle 7">
            <a:extLst>
              <a:ext uri="{FF2B5EF4-FFF2-40B4-BE49-F238E27FC236}">
                <a16:creationId xmlns:a16="http://schemas.microsoft.com/office/drawing/2014/main" id="{A3D9610A-C903-4AC8-AE2A-E1A1697060DD}"/>
              </a:ext>
            </a:extLst>
          </p:cNvPr>
          <p:cNvSpPr/>
          <p:nvPr/>
        </p:nvSpPr>
        <p:spPr>
          <a:xfrm>
            <a:off x="2834640" y="4046220"/>
            <a:ext cx="510540" cy="205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Books</a:t>
            </a:r>
          </a:p>
        </p:txBody>
      </p:sp>
      <p:sp>
        <p:nvSpPr>
          <p:cNvPr id="10" name="Rectangle 9">
            <a:extLst>
              <a:ext uri="{FF2B5EF4-FFF2-40B4-BE49-F238E27FC236}">
                <a16:creationId xmlns:a16="http://schemas.microsoft.com/office/drawing/2014/main" id="{537E9316-A093-467F-8CE0-E85D1126C629}"/>
              </a:ext>
            </a:extLst>
          </p:cNvPr>
          <p:cNvSpPr/>
          <p:nvPr/>
        </p:nvSpPr>
        <p:spPr>
          <a:xfrm>
            <a:off x="565601" y="807720"/>
            <a:ext cx="7133064" cy="3741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264E52C-C9D3-4D90-8753-6039C13BD311}"/>
              </a:ext>
            </a:extLst>
          </p:cNvPr>
          <p:cNvSpPr/>
          <p:nvPr/>
        </p:nvSpPr>
        <p:spPr>
          <a:xfrm>
            <a:off x="2270414" y="1100590"/>
            <a:ext cx="907473" cy="400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Home</a:t>
            </a:r>
          </a:p>
        </p:txBody>
      </p:sp>
      <p:cxnSp>
        <p:nvCxnSpPr>
          <p:cNvPr id="13" name="Straight Arrow Connector 12">
            <a:extLst>
              <a:ext uri="{FF2B5EF4-FFF2-40B4-BE49-F238E27FC236}">
                <a16:creationId xmlns:a16="http://schemas.microsoft.com/office/drawing/2014/main" id="{A71EE0C5-2689-4923-9F8B-370F69AE048D}"/>
              </a:ext>
            </a:extLst>
          </p:cNvPr>
          <p:cNvCxnSpPr/>
          <p:nvPr/>
        </p:nvCxnSpPr>
        <p:spPr>
          <a:xfrm>
            <a:off x="2720340" y="1501140"/>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B6040A-9B27-4D36-B3BA-28E5C3ED610F}"/>
              </a:ext>
            </a:extLst>
          </p:cNvPr>
          <p:cNvCxnSpPr>
            <a:cxnSpLocks/>
          </p:cNvCxnSpPr>
          <p:nvPr/>
        </p:nvCxnSpPr>
        <p:spPr>
          <a:xfrm>
            <a:off x="1906352" y="1722119"/>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E94CC04-5C2D-42DD-8750-75578D19D3A1}"/>
              </a:ext>
            </a:extLst>
          </p:cNvPr>
          <p:cNvSpPr/>
          <p:nvPr/>
        </p:nvSpPr>
        <p:spPr>
          <a:xfrm>
            <a:off x="1855549" y="1935287"/>
            <a:ext cx="1074560" cy="4202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Login</a:t>
            </a:r>
          </a:p>
        </p:txBody>
      </p:sp>
      <p:sp>
        <p:nvSpPr>
          <p:cNvPr id="26" name="Rectangle 25">
            <a:extLst>
              <a:ext uri="{FF2B5EF4-FFF2-40B4-BE49-F238E27FC236}">
                <a16:creationId xmlns:a16="http://schemas.microsoft.com/office/drawing/2014/main" id="{91F17976-52C0-4520-885B-2B5EC13CDB0D}"/>
              </a:ext>
            </a:extLst>
          </p:cNvPr>
          <p:cNvSpPr/>
          <p:nvPr/>
        </p:nvSpPr>
        <p:spPr>
          <a:xfrm>
            <a:off x="3103948" y="1943099"/>
            <a:ext cx="1005840" cy="3962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Register</a:t>
            </a:r>
          </a:p>
        </p:txBody>
      </p:sp>
      <p:cxnSp>
        <p:nvCxnSpPr>
          <p:cNvPr id="29" name="Straight Arrow Connector 28">
            <a:extLst>
              <a:ext uri="{FF2B5EF4-FFF2-40B4-BE49-F238E27FC236}">
                <a16:creationId xmlns:a16="http://schemas.microsoft.com/office/drawing/2014/main" id="{AEBED4FF-8DFC-4A35-8285-508B27B6BAAC}"/>
              </a:ext>
            </a:extLst>
          </p:cNvPr>
          <p:cNvCxnSpPr/>
          <p:nvPr/>
        </p:nvCxnSpPr>
        <p:spPr>
          <a:xfrm>
            <a:off x="2362648" y="1695450"/>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732A7C-E263-4E88-9186-8F86F8EA6034}"/>
              </a:ext>
            </a:extLst>
          </p:cNvPr>
          <p:cNvCxnSpPr/>
          <p:nvPr/>
        </p:nvCxnSpPr>
        <p:spPr>
          <a:xfrm>
            <a:off x="3552641" y="1722119"/>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0C5188-85B2-4CC1-AA66-C426A0FF82CB}"/>
              </a:ext>
            </a:extLst>
          </p:cNvPr>
          <p:cNvCxnSpPr>
            <a:cxnSpLocks/>
            <a:endCxn id="11" idx="0"/>
          </p:cNvCxnSpPr>
          <p:nvPr/>
        </p:nvCxnSpPr>
        <p:spPr>
          <a:xfrm>
            <a:off x="2720340" y="807720"/>
            <a:ext cx="3811" cy="292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8D73667-E027-4E8E-A961-036B5F30D5E5}"/>
              </a:ext>
            </a:extLst>
          </p:cNvPr>
          <p:cNvCxnSpPr/>
          <p:nvPr/>
        </p:nvCxnSpPr>
        <p:spPr>
          <a:xfrm flipH="1">
            <a:off x="2930109" y="2174582"/>
            <a:ext cx="159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918FCF-8A46-45DE-9079-59E3F816D1B8}"/>
              </a:ext>
            </a:extLst>
          </p:cNvPr>
          <p:cNvCxnSpPr/>
          <p:nvPr/>
        </p:nvCxnSpPr>
        <p:spPr>
          <a:xfrm>
            <a:off x="2370268" y="2355524"/>
            <a:ext cx="0" cy="718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EA14FA-B082-42EB-AE1C-BFD08685DD8E}"/>
              </a:ext>
            </a:extLst>
          </p:cNvPr>
          <p:cNvCxnSpPr>
            <a:cxnSpLocks/>
          </p:cNvCxnSpPr>
          <p:nvPr/>
        </p:nvCxnSpPr>
        <p:spPr>
          <a:xfrm>
            <a:off x="1445335" y="3087925"/>
            <a:ext cx="5110322" cy="1184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26B2BF7-885B-4CA2-8B73-BBEAABF8028F}"/>
              </a:ext>
            </a:extLst>
          </p:cNvPr>
          <p:cNvSpPr/>
          <p:nvPr/>
        </p:nvSpPr>
        <p:spPr>
          <a:xfrm>
            <a:off x="1587767" y="3310199"/>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Home page</a:t>
            </a:r>
          </a:p>
        </p:txBody>
      </p:sp>
      <p:sp>
        <p:nvSpPr>
          <p:cNvPr id="61" name="Rectangle 60">
            <a:extLst>
              <a:ext uri="{FF2B5EF4-FFF2-40B4-BE49-F238E27FC236}">
                <a16:creationId xmlns:a16="http://schemas.microsoft.com/office/drawing/2014/main" id="{59BFDC84-7CDB-41C8-84EB-E28C6FE4A7E4}"/>
              </a:ext>
            </a:extLst>
          </p:cNvPr>
          <p:cNvSpPr/>
          <p:nvPr/>
        </p:nvSpPr>
        <p:spPr>
          <a:xfrm>
            <a:off x="4571167" y="3289789"/>
            <a:ext cx="1638482"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to cart</a:t>
            </a:r>
          </a:p>
        </p:txBody>
      </p:sp>
      <p:sp>
        <p:nvSpPr>
          <p:cNvPr id="62" name="Rectangle 61">
            <a:extLst>
              <a:ext uri="{FF2B5EF4-FFF2-40B4-BE49-F238E27FC236}">
                <a16:creationId xmlns:a16="http://schemas.microsoft.com/office/drawing/2014/main" id="{2E8B410F-7C33-4997-962F-99C058833EF8}"/>
              </a:ext>
            </a:extLst>
          </p:cNvPr>
          <p:cNvSpPr/>
          <p:nvPr/>
        </p:nvSpPr>
        <p:spPr>
          <a:xfrm>
            <a:off x="1092346" y="4003635"/>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General items</a:t>
            </a:r>
          </a:p>
        </p:txBody>
      </p:sp>
      <p:sp>
        <p:nvSpPr>
          <p:cNvPr id="63" name="Rectangle 62">
            <a:extLst>
              <a:ext uri="{FF2B5EF4-FFF2-40B4-BE49-F238E27FC236}">
                <a16:creationId xmlns:a16="http://schemas.microsoft.com/office/drawing/2014/main" id="{BB573806-729B-499B-8545-2BCC9073FA12}"/>
              </a:ext>
            </a:extLst>
          </p:cNvPr>
          <p:cNvSpPr/>
          <p:nvPr/>
        </p:nvSpPr>
        <p:spPr>
          <a:xfrm>
            <a:off x="2260495" y="3993264"/>
            <a:ext cx="1351383"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Category– wise items </a:t>
            </a:r>
          </a:p>
        </p:txBody>
      </p:sp>
      <p:sp>
        <p:nvSpPr>
          <p:cNvPr id="64" name="Rectangle 63">
            <a:extLst>
              <a:ext uri="{FF2B5EF4-FFF2-40B4-BE49-F238E27FC236}">
                <a16:creationId xmlns:a16="http://schemas.microsoft.com/office/drawing/2014/main" id="{B21DC25F-2478-4DFF-B982-1EEE19307FA8}"/>
              </a:ext>
            </a:extLst>
          </p:cNvPr>
          <p:cNvSpPr/>
          <p:nvPr/>
        </p:nvSpPr>
        <p:spPr>
          <a:xfrm>
            <a:off x="5781323" y="3995181"/>
            <a:ext cx="1404647"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Delete the Items</a:t>
            </a:r>
          </a:p>
        </p:txBody>
      </p:sp>
      <p:sp>
        <p:nvSpPr>
          <p:cNvPr id="65" name="Rectangle 64">
            <a:extLst>
              <a:ext uri="{FF2B5EF4-FFF2-40B4-BE49-F238E27FC236}">
                <a16:creationId xmlns:a16="http://schemas.microsoft.com/office/drawing/2014/main" id="{E8CBE6B5-E22E-4746-8B10-03B7EC8A82D8}"/>
              </a:ext>
            </a:extLst>
          </p:cNvPr>
          <p:cNvSpPr/>
          <p:nvPr/>
        </p:nvSpPr>
        <p:spPr>
          <a:xfrm>
            <a:off x="4368657" y="4022989"/>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Edit the cart</a:t>
            </a:r>
          </a:p>
        </p:txBody>
      </p:sp>
      <p:cxnSp>
        <p:nvCxnSpPr>
          <p:cNvPr id="67" name="Straight Arrow Connector 66">
            <a:extLst>
              <a:ext uri="{FF2B5EF4-FFF2-40B4-BE49-F238E27FC236}">
                <a16:creationId xmlns:a16="http://schemas.microsoft.com/office/drawing/2014/main" id="{2CDB3932-B703-4C9D-B9BB-068FE32ADCDB}"/>
              </a:ext>
            </a:extLst>
          </p:cNvPr>
          <p:cNvCxnSpPr>
            <a:cxnSpLocks/>
          </p:cNvCxnSpPr>
          <p:nvPr/>
        </p:nvCxnSpPr>
        <p:spPr>
          <a:xfrm>
            <a:off x="5255511" y="3087925"/>
            <a:ext cx="0" cy="22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001FEA2-9F86-41B3-AB0A-8E41A417EA48}"/>
              </a:ext>
            </a:extLst>
          </p:cNvPr>
          <p:cNvCxnSpPr/>
          <p:nvPr/>
        </p:nvCxnSpPr>
        <p:spPr>
          <a:xfrm>
            <a:off x="1659751" y="3695700"/>
            <a:ext cx="0" cy="30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154A729-CAE4-4CB9-AD29-AA07F9DB4C8F}"/>
              </a:ext>
            </a:extLst>
          </p:cNvPr>
          <p:cNvCxnSpPr/>
          <p:nvPr/>
        </p:nvCxnSpPr>
        <p:spPr>
          <a:xfrm>
            <a:off x="2225040" y="3099769"/>
            <a:ext cx="0" cy="208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EFD3DE-8A94-430D-916F-A2ABF19BAB91}"/>
              </a:ext>
            </a:extLst>
          </p:cNvPr>
          <p:cNvCxnSpPr/>
          <p:nvPr/>
        </p:nvCxnSpPr>
        <p:spPr>
          <a:xfrm>
            <a:off x="2623421" y="3723872"/>
            <a:ext cx="0" cy="268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B7AC937-3106-4733-9529-F5B8A471D680}"/>
              </a:ext>
            </a:extLst>
          </p:cNvPr>
          <p:cNvCxnSpPr/>
          <p:nvPr/>
        </p:nvCxnSpPr>
        <p:spPr>
          <a:xfrm>
            <a:off x="4956202" y="3723872"/>
            <a:ext cx="0" cy="314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1A65EE-F7E5-4A80-A48B-9228F1FF7AC0}"/>
              </a:ext>
            </a:extLst>
          </p:cNvPr>
          <p:cNvCxnSpPr/>
          <p:nvPr/>
        </p:nvCxnSpPr>
        <p:spPr>
          <a:xfrm>
            <a:off x="6078071" y="3734276"/>
            <a:ext cx="0" cy="268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F3E2B68-FE09-45EC-8197-6CFD4C09B58C}"/>
              </a:ext>
            </a:extLst>
          </p:cNvPr>
          <p:cNvSpPr/>
          <p:nvPr/>
        </p:nvSpPr>
        <p:spPr>
          <a:xfrm flipH="1">
            <a:off x="104846" y="133742"/>
            <a:ext cx="1993340" cy="461665"/>
          </a:xfrm>
          <a:prstGeom prst="rect">
            <a:avLst/>
          </a:prstGeom>
        </p:spPr>
        <p:txBody>
          <a:bodyPr wrap="square">
            <a:spAutoFit/>
          </a:bodyPr>
          <a:lstStyle/>
          <a:p>
            <a:r>
              <a:rPr lang="en" sz="2400" dirty="0">
                <a:latin typeface="Economica" panose="020B0604020202020204" charset="0"/>
              </a:rPr>
              <a:t> </a:t>
            </a:r>
            <a:r>
              <a:rPr lang="en-US" sz="2400" dirty="0">
                <a:latin typeface="Economica" panose="020B0604020202020204" charset="0"/>
              </a:rPr>
              <a:t>Project Flow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0FCD-F373-C1E4-A2A5-B812040FA040}"/>
              </a:ext>
            </a:extLst>
          </p:cNvPr>
          <p:cNvSpPr>
            <a:spLocks noGrp="1"/>
          </p:cNvSpPr>
          <p:nvPr>
            <p:ph type="title"/>
          </p:nvPr>
        </p:nvSpPr>
        <p:spPr>
          <a:xfrm>
            <a:off x="311700" y="-248442"/>
            <a:ext cx="8520600" cy="831300"/>
          </a:xfrm>
        </p:spPr>
        <p:txBody>
          <a:bodyPr/>
          <a:lstStyle/>
          <a:p>
            <a:r>
              <a:rPr lang="en-US" sz="2000" dirty="0">
                <a:latin typeface="+mj-lt"/>
              </a:rPr>
              <a:t>Login page</a:t>
            </a:r>
            <a:endParaRPr lang="en-IN" sz="2000" dirty="0">
              <a:latin typeface="+mj-lt"/>
            </a:endParaRPr>
          </a:p>
        </p:txBody>
      </p:sp>
      <p:pic>
        <p:nvPicPr>
          <p:cNvPr id="5" name="Picture 4" descr="Graphical user interface, application&#10;&#10;Description automatically generated">
            <a:extLst>
              <a:ext uri="{FF2B5EF4-FFF2-40B4-BE49-F238E27FC236}">
                <a16:creationId xmlns:a16="http://schemas.microsoft.com/office/drawing/2014/main" id="{D3CBFF8E-4206-B6E0-757B-A6DCE9ED83AB}"/>
              </a:ext>
            </a:extLst>
          </p:cNvPr>
          <p:cNvPicPr>
            <a:picLocks noChangeAspect="1"/>
          </p:cNvPicPr>
          <p:nvPr/>
        </p:nvPicPr>
        <p:blipFill>
          <a:blip r:embed="rId2"/>
          <a:stretch>
            <a:fillRect/>
          </a:stretch>
        </p:blipFill>
        <p:spPr>
          <a:xfrm>
            <a:off x="607218" y="650081"/>
            <a:ext cx="7900987" cy="4243388"/>
          </a:xfrm>
          <a:prstGeom prst="rect">
            <a:avLst/>
          </a:prstGeom>
        </p:spPr>
      </p:pic>
    </p:spTree>
    <p:extLst>
      <p:ext uri="{BB962C8B-B14F-4D97-AF65-F5344CB8AC3E}">
        <p14:creationId xmlns:p14="http://schemas.microsoft.com/office/powerpoint/2010/main" val="313283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0FCD-F373-C1E4-A2A5-B812040FA040}"/>
              </a:ext>
            </a:extLst>
          </p:cNvPr>
          <p:cNvSpPr>
            <a:spLocks noGrp="1"/>
          </p:cNvSpPr>
          <p:nvPr>
            <p:ph type="title"/>
          </p:nvPr>
        </p:nvSpPr>
        <p:spPr>
          <a:xfrm>
            <a:off x="311700" y="-248442"/>
            <a:ext cx="8520600" cy="831300"/>
          </a:xfrm>
        </p:spPr>
        <p:txBody>
          <a:bodyPr/>
          <a:lstStyle/>
          <a:p>
            <a:r>
              <a:rPr lang="en-US" sz="2000" dirty="0">
                <a:latin typeface="+mj-lt"/>
              </a:rPr>
              <a:t>Sign-up page</a:t>
            </a:r>
            <a:endParaRPr lang="en-IN" sz="2000" dirty="0">
              <a:latin typeface="+mj-lt"/>
            </a:endParaRPr>
          </a:p>
        </p:txBody>
      </p:sp>
      <p:pic>
        <p:nvPicPr>
          <p:cNvPr id="4" name="Picture 3" descr="Graphical user interface, application&#10;&#10;Description automatically generated">
            <a:extLst>
              <a:ext uri="{FF2B5EF4-FFF2-40B4-BE49-F238E27FC236}">
                <a16:creationId xmlns:a16="http://schemas.microsoft.com/office/drawing/2014/main" id="{4634BD0A-F85E-BA31-1B01-8279487C5F13}"/>
              </a:ext>
            </a:extLst>
          </p:cNvPr>
          <p:cNvPicPr>
            <a:picLocks noChangeAspect="1"/>
          </p:cNvPicPr>
          <p:nvPr/>
        </p:nvPicPr>
        <p:blipFill>
          <a:blip r:embed="rId2"/>
          <a:stretch>
            <a:fillRect/>
          </a:stretch>
        </p:blipFill>
        <p:spPr>
          <a:xfrm>
            <a:off x="452050" y="605215"/>
            <a:ext cx="8241894" cy="4266824"/>
          </a:xfrm>
          <a:prstGeom prst="rect">
            <a:avLst/>
          </a:prstGeom>
        </p:spPr>
      </p:pic>
    </p:spTree>
    <p:extLst>
      <p:ext uri="{BB962C8B-B14F-4D97-AF65-F5344CB8AC3E}">
        <p14:creationId xmlns:p14="http://schemas.microsoft.com/office/powerpoint/2010/main" val="390599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0FCD-F373-C1E4-A2A5-B812040FA040}"/>
              </a:ext>
            </a:extLst>
          </p:cNvPr>
          <p:cNvSpPr>
            <a:spLocks noGrp="1"/>
          </p:cNvSpPr>
          <p:nvPr>
            <p:ph type="title"/>
          </p:nvPr>
        </p:nvSpPr>
        <p:spPr>
          <a:xfrm>
            <a:off x="311700" y="-248442"/>
            <a:ext cx="8520600" cy="831300"/>
          </a:xfrm>
        </p:spPr>
        <p:txBody>
          <a:bodyPr/>
          <a:lstStyle/>
          <a:p>
            <a:r>
              <a:rPr lang="en-US" sz="2000" dirty="0">
                <a:latin typeface="+mj-lt"/>
              </a:rPr>
              <a:t>Sign-up details page</a:t>
            </a:r>
            <a:endParaRPr lang="en-IN" sz="2000" dirty="0">
              <a:latin typeface="+mj-lt"/>
            </a:endParaRPr>
          </a:p>
        </p:txBody>
      </p:sp>
      <p:pic>
        <p:nvPicPr>
          <p:cNvPr id="4" name="Picture 3" descr="Graphical user interface, application&#10;&#10;Description automatically generated">
            <a:extLst>
              <a:ext uri="{FF2B5EF4-FFF2-40B4-BE49-F238E27FC236}">
                <a16:creationId xmlns:a16="http://schemas.microsoft.com/office/drawing/2014/main" id="{4634BD0A-F85E-BA31-1B01-8279487C5F13}"/>
              </a:ext>
            </a:extLst>
          </p:cNvPr>
          <p:cNvPicPr>
            <a:picLocks noChangeAspect="1"/>
          </p:cNvPicPr>
          <p:nvPr/>
        </p:nvPicPr>
        <p:blipFill>
          <a:blip r:embed="rId2"/>
          <a:stretch>
            <a:fillRect/>
          </a:stretch>
        </p:blipFill>
        <p:spPr>
          <a:xfrm>
            <a:off x="452050" y="605215"/>
            <a:ext cx="8241894" cy="426682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78A22BA-D472-D534-0447-FCF04AAF9298}"/>
              </a:ext>
            </a:extLst>
          </p:cNvPr>
          <p:cNvPicPr>
            <a:picLocks noChangeAspect="1"/>
          </p:cNvPicPr>
          <p:nvPr/>
        </p:nvPicPr>
        <p:blipFill>
          <a:blip r:embed="rId3"/>
          <a:stretch>
            <a:fillRect/>
          </a:stretch>
        </p:blipFill>
        <p:spPr>
          <a:xfrm>
            <a:off x="452050" y="533866"/>
            <a:ext cx="8380250" cy="4416753"/>
          </a:xfrm>
          <a:prstGeom prst="rect">
            <a:avLst/>
          </a:prstGeom>
        </p:spPr>
      </p:pic>
    </p:spTree>
    <p:extLst>
      <p:ext uri="{BB962C8B-B14F-4D97-AF65-F5344CB8AC3E}">
        <p14:creationId xmlns:p14="http://schemas.microsoft.com/office/powerpoint/2010/main" val="326198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3229-619E-E201-5977-747CFC8238F0}"/>
              </a:ext>
            </a:extLst>
          </p:cNvPr>
          <p:cNvSpPr>
            <a:spLocks noGrp="1"/>
          </p:cNvSpPr>
          <p:nvPr>
            <p:ph type="title"/>
          </p:nvPr>
        </p:nvSpPr>
        <p:spPr>
          <a:xfrm>
            <a:off x="311700" y="178595"/>
            <a:ext cx="8520600" cy="464344"/>
          </a:xfrm>
        </p:spPr>
        <p:txBody>
          <a:bodyPr/>
          <a:lstStyle/>
          <a:p>
            <a:r>
              <a:rPr lang="en-US" sz="1800" dirty="0"/>
              <a:t>Updated Database</a:t>
            </a:r>
            <a:endParaRPr lang="en-IN" sz="1800" dirty="0"/>
          </a:p>
        </p:txBody>
      </p:sp>
      <p:pic>
        <p:nvPicPr>
          <p:cNvPr id="5" name="Picture 4" descr="Graphical user interface, text, application&#10;&#10;Description automatically generated">
            <a:extLst>
              <a:ext uri="{FF2B5EF4-FFF2-40B4-BE49-F238E27FC236}">
                <a16:creationId xmlns:a16="http://schemas.microsoft.com/office/drawing/2014/main" id="{62E985A0-7693-1C5D-8F62-D69FBF63E92F}"/>
              </a:ext>
            </a:extLst>
          </p:cNvPr>
          <p:cNvPicPr>
            <a:picLocks noChangeAspect="1"/>
          </p:cNvPicPr>
          <p:nvPr/>
        </p:nvPicPr>
        <p:blipFill>
          <a:blip r:embed="rId2"/>
          <a:stretch>
            <a:fillRect/>
          </a:stretch>
        </p:blipFill>
        <p:spPr>
          <a:xfrm>
            <a:off x="321889" y="735806"/>
            <a:ext cx="8596136" cy="4029075"/>
          </a:xfrm>
          <a:prstGeom prst="rect">
            <a:avLst/>
          </a:prstGeom>
        </p:spPr>
      </p:pic>
    </p:spTree>
    <p:extLst>
      <p:ext uri="{BB962C8B-B14F-4D97-AF65-F5344CB8AC3E}">
        <p14:creationId xmlns:p14="http://schemas.microsoft.com/office/powerpoint/2010/main" val="1383567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0FCD-F373-C1E4-A2A5-B812040FA040}"/>
              </a:ext>
            </a:extLst>
          </p:cNvPr>
          <p:cNvSpPr>
            <a:spLocks noGrp="1"/>
          </p:cNvSpPr>
          <p:nvPr>
            <p:ph type="title"/>
          </p:nvPr>
        </p:nvSpPr>
        <p:spPr>
          <a:xfrm>
            <a:off x="311700" y="-248442"/>
            <a:ext cx="8520600" cy="831300"/>
          </a:xfrm>
        </p:spPr>
        <p:txBody>
          <a:bodyPr/>
          <a:lstStyle/>
          <a:p>
            <a:r>
              <a:rPr lang="en-US" sz="2000" dirty="0">
                <a:latin typeface="+mj-lt"/>
              </a:rPr>
              <a:t>GET/POST API (for user)</a:t>
            </a:r>
            <a:endParaRPr lang="en-IN" sz="2000" dirty="0">
              <a:latin typeface="+mj-lt"/>
            </a:endParaRPr>
          </a:p>
        </p:txBody>
      </p:sp>
      <p:pic>
        <p:nvPicPr>
          <p:cNvPr id="9" name="Picture 8" descr="Graphical user interface, text, application&#10;&#10;Description automatically generated">
            <a:extLst>
              <a:ext uri="{FF2B5EF4-FFF2-40B4-BE49-F238E27FC236}">
                <a16:creationId xmlns:a16="http://schemas.microsoft.com/office/drawing/2014/main" id="{8F8F3D1D-93BA-03AE-CF86-F80774DEEFC4}"/>
              </a:ext>
            </a:extLst>
          </p:cNvPr>
          <p:cNvPicPr>
            <a:picLocks noChangeAspect="1"/>
          </p:cNvPicPr>
          <p:nvPr/>
        </p:nvPicPr>
        <p:blipFill>
          <a:blip r:embed="rId2"/>
          <a:stretch>
            <a:fillRect/>
          </a:stretch>
        </p:blipFill>
        <p:spPr>
          <a:xfrm>
            <a:off x="452049" y="587378"/>
            <a:ext cx="8380251" cy="4298947"/>
          </a:xfrm>
          <a:prstGeom prst="rect">
            <a:avLst/>
          </a:prstGeom>
        </p:spPr>
      </p:pic>
    </p:spTree>
    <p:extLst>
      <p:ext uri="{BB962C8B-B14F-4D97-AF65-F5344CB8AC3E}">
        <p14:creationId xmlns:p14="http://schemas.microsoft.com/office/powerpoint/2010/main" val="302860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0FCD-F373-C1E4-A2A5-B812040FA040}"/>
              </a:ext>
            </a:extLst>
          </p:cNvPr>
          <p:cNvSpPr>
            <a:spLocks noGrp="1"/>
          </p:cNvSpPr>
          <p:nvPr>
            <p:ph type="title"/>
          </p:nvPr>
        </p:nvSpPr>
        <p:spPr>
          <a:xfrm>
            <a:off x="311700" y="-248442"/>
            <a:ext cx="8520600" cy="831300"/>
          </a:xfrm>
        </p:spPr>
        <p:txBody>
          <a:bodyPr/>
          <a:lstStyle/>
          <a:p>
            <a:r>
              <a:rPr lang="en-US" sz="2000" dirty="0">
                <a:latin typeface="+mj-lt"/>
              </a:rPr>
              <a:t>Login success  page</a:t>
            </a:r>
            <a:endParaRPr lang="en-IN" sz="2000" dirty="0">
              <a:latin typeface="+mj-lt"/>
            </a:endParaRPr>
          </a:p>
        </p:txBody>
      </p:sp>
      <p:pic>
        <p:nvPicPr>
          <p:cNvPr id="7" name="Picture 6" descr="Graphical user interface, application, Teams&#10;&#10;Description automatically generated">
            <a:extLst>
              <a:ext uri="{FF2B5EF4-FFF2-40B4-BE49-F238E27FC236}">
                <a16:creationId xmlns:a16="http://schemas.microsoft.com/office/drawing/2014/main" id="{89F41891-5952-C243-31DB-179AC325999F}"/>
              </a:ext>
            </a:extLst>
          </p:cNvPr>
          <p:cNvPicPr>
            <a:picLocks noChangeAspect="1"/>
          </p:cNvPicPr>
          <p:nvPr/>
        </p:nvPicPr>
        <p:blipFill>
          <a:blip r:embed="rId2"/>
          <a:stretch>
            <a:fillRect/>
          </a:stretch>
        </p:blipFill>
        <p:spPr>
          <a:xfrm>
            <a:off x="457200" y="665262"/>
            <a:ext cx="8251031" cy="4213919"/>
          </a:xfrm>
          <a:prstGeom prst="rect">
            <a:avLst/>
          </a:prstGeom>
        </p:spPr>
      </p:pic>
    </p:spTree>
    <p:extLst>
      <p:ext uri="{BB962C8B-B14F-4D97-AF65-F5344CB8AC3E}">
        <p14:creationId xmlns:p14="http://schemas.microsoft.com/office/powerpoint/2010/main" val="410226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B221-D6FB-9F4F-89BD-78379D136A6A}"/>
              </a:ext>
            </a:extLst>
          </p:cNvPr>
          <p:cNvSpPr>
            <a:spLocks noGrp="1"/>
          </p:cNvSpPr>
          <p:nvPr>
            <p:ph type="title"/>
          </p:nvPr>
        </p:nvSpPr>
        <p:spPr>
          <a:xfrm>
            <a:off x="311700" y="85725"/>
            <a:ext cx="8453681" cy="364331"/>
          </a:xfrm>
        </p:spPr>
        <p:txBody>
          <a:bodyPr/>
          <a:lstStyle/>
          <a:p>
            <a:r>
              <a:rPr lang="en-US" sz="2000" dirty="0">
                <a:latin typeface="Arial" panose="020B0604020202020204" pitchFamily="34" charset="0"/>
                <a:cs typeface="Arial" panose="020B0604020202020204" pitchFamily="34" charset="0"/>
              </a:rPr>
              <a:t>Home page</a:t>
            </a:r>
            <a:endParaRPr lang="en-IN" sz="2000" dirty="0">
              <a:latin typeface="Arial" panose="020B0604020202020204" pitchFamily="34" charset="0"/>
              <a:cs typeface="Arial"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B34395E3-7873-F75D-2A7C-C37FE226417D}"/>
              </a:ext>
            </a:extLst>
          </p:cNvPr>
          <p:cNvPicPr>
            <a:picLocks noChangeAspect="1"/>
          </p:cNvPicPr>
          <p:nvPr/>
        </p:nvPicPr>
        <p:blipFill>
          <a:blip r:embed="rId2"/>
          <a:stretch>
            <a:fillRect/>
          </a:stretch>
        </p:blipFill>
        <p:spPr>
          <a:xfrm>
            <a:off x="413025" y="450056"/>
            <a:ext cx="8317950" cy="4436269"/>
          </a:xfrm>
          <a:prstGeom prst="rect">
            <a:avLst/>
          </a:prstGeom>
        </p:spPr>
      </p:pic>
    </p:spTree>
    <p:extLst>
      <p:ext uri="{BB962C8B-B14F-4D97-AF65-F5344CB8AC3E}">
        <p14:creationId xmlns:p14="http://schemas.microsoft.com/office/powerpoint/2010/main" val="1450755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66D3-82ED-43D4-5B38-C34BCC99D700}"/>
              </a:ext>
            </a:extLst>
          </p:cNvPr>
          <p:cNvSpPr>
            <a:spLocks noGrp="1"/>
          </p:cNvSpPr>
          <p:nvPr>
            <p:ph type="title"/>
          </p:nvPr>
        </p:nvSpPr>
        <p:spPr>
          <a:xfrm>
            <a:off x="311700" y="315925"/>
            <a:ext cx="8332238" cy="134131"/>
          </a:xfrm>
        </p:spPr>
        <p:txBody>
          <a:bodyPr/>
          <a:lstStyle/>
          <a:p>
            <a:r>
              <a:rPr lang="en-US" sz="2000" dirty="0">
                <a:latin typeface="Arial" panose="020B0604020202020204" pitchFamily="34" charset="0"/>
                <a:cs typeface="Arial" panose="020B0604020202020204" pitchFamily="34" charset="0"/>
              </a:rPr>
              <a:t>Search Functionality</a:t>
            </a:r>
            <a:endParaRPr lang="en-IN" sz="2000" dirty="0">
              <a:latin typeface="Arial" panose="020B0604020202020204" pitchFamily="34" charset="0"/>
              <a:cs typeface="Arial" panose="020B0604020202020204" pitchFamily="34" charset="0"/>
            </a:endParaRPr>
          </a:p>
        </p:txBody>
      </p:sp>
      <p:pic>
        <p:nvPicPr>
          <p:cNvPr id="5" name="Picture 4" descr="Graphical user interface, application, website&#10;&#10;Description automatically generated">
            <a:extLst>
              <a:ext uri="{FF2B5EF4-FFF2-40B4-BE49-F238E27FC236}">
                <a16:creationId xmlns:a16="http://schemas.microsoft.com/office/drawing/2014/main" id="{366B509D-0D43-2C87-3D0F-310B81C85970}"/>
              </a:ext>
            </a:extLst>
          </p:cNvPr>
          <p:cNvPicPr>
            <a:picLocks noChangeAspect="1"/>
          </p:cNvPicPr>
          <p:nvPr/>
        </p:nvPicPr>
        <p:blipFill>
          <a:blip r:embed="rId2"/>
          <a:stretch>
            <a:fillRect/>
          </a:stretch>
        </p:blipFill>
        <p:spPr>
          <a:xfrm>
            <a:off x="197547" y="599863"/>
            <a:ext cx="8748905" cy="4227712"/>
          </a:xfrm>
          <a:prstGeom prst="rect">
            <a:avLst/>
          </a:prstGeom>
        </p:spPr>
      </p:pic>
    </p:spTree>
    <p:extLst>
      <p:ext uri="{BB962C8B-B14F-4D97-AF65-F5344CB8AC3E}">
        <p14:creationId xmlns:p14="http://schemas.microsoft.com/office/powerpoint/2010/main" val="368787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Outline</a:t>
            </a:r>
            <a:endParaRPr dirty="0"/>
          </a:p>
        </p:txBody>
      </p:sp>
      <p:sp>
        <p:nvSpPr>
          <p:cNvPr id="93" name="Google Shape;93;p16"/>
          <p:cNvSpPr txBox="1">
            <a:spLocks noGrp="1"/>
          </p:cNvSpPr>
          <p:nvPr>
            <p:ph type="subTitle" idx="4294967295"/>
          </p:nvPr>
        </p:nvSpPr>
        <p:spPr>
          <a:xfrm>
            <a:off x="4443915" y="827712"/>
            <a:ext cx="4080000" cy="3252900"/>
          </a:xfrm>
          <a:prstGeom prst="rect">
            <a:avLst/>
          </a:prstGeom>
        </p:spPr>
        <p:txBody>
          <a:bodyPr spcFirstLastPara="1" wrap="square" lIns="91425" tIns="91425" rIns="91425" bIns="91425" anchor="t" anchorCtr="0">
            <a:noAutofit/>
          </a:bodyPr>
          <a:lstStyle/>
          <a:p>
            <a:pPr marL="285750" indent="-285750"/>
            <a:r>
              <a:rPr lang="en" sz="1600" dirty="0">
                <a:solidFill>
                  <a:srgbClr val="FFFFFF"/>
                </a:solidFill>
              </a:rPr>
              <a:t>Problem Statement</a:t>
            </a:r>
            <a:endParaRPr sz="1600" dirty="0">
              <a:solidFill>
                <a:srgbClr val="FFFFFF"/>
              </a:solidFill>
            </a:endParaRPr>
          </a:p>
          <a:p>
            <a:pPr marL="285750" indent="-285750">
              <a:spcBef>
                <a:spcPts val="1600"/>
              </a:spcBef>
            </a:pPr>
            <a:r>
              <a:rPr lang="en" sz="1600" dirty="0">
                <a:solidFill>
                  <a:srgbClr val="FFFFFF"/>
                </a:solidFill>
              </a:rPr>
              <a:t>Objective</a:t>
            </a:r>
            <a:endParaRPr sz="1600" dirty="0">
              <a:solidFill>
                <a:srgbClr val="FFFFFF"/>
              </a:solidFill>
            </a:endParaRPr>
          </a:p>
          <a:p>
            <a:pPr marL="285750" indent="-285750">
              <a:spcBef>
                <a:spcPts val="1600"/>
              </a:spcBef>
            </a:pPr>
            <a:r>
              <a:rPr lang="en" sz="1600" dirty="0">
                <a:solidFill>
                  <a:srgbClr val="FFFFFF"/>
                </a:solidFill>
              </a:rPr>
              <a:t>Microservices</a:t>
            </a:r>
            <a:endParaRPr sz="1600" dirty="0">
              <a:solidFill>
                <a:srgbClr val="FFFFFF"/>
              </a:solidFill>
            </a:endParaRPr>
          </a:p>
          <a:p>
            <a:pPr marL="285750" indent="-285750">
              <a:spcBef>
                <a:spcPts val="1600"/>
              </a:spcBef>
            </a:pPr>
            <a:r>
              <a:rPr lang="en-US" sz="1600" dirty="0">
                <a:solidFill>
                  <a:srgbClr val="FFFFFF"/>
                </a:solidFill>
              </a:rPr>
              <a:t>Project </a:t>
            </a:r>
            <a:r>
              <a:rPr lang="en" sz="1600" dirty="0">
                <a:solidFill>
                  <a:srgbClr val="FFFFFF"/>
                </a:solidFill>
              </a:rPr>
              <a:t>Overview</a:t>
            </a:r>
            <a:endParaRPr sz="1600" dirty="0">
              <a:solidFill>
                <a:srgbClr val="FFFFFF"/>
              </a:solidFill>
            </a:endParaRPr>
          </a:p>
          <a:p>
            <a:pPr marL="285750" indent="-285750">
              <a:spcBef>
                <a:spcPts val="1600"/>
              </a:spcBef>
            </a:pPr>
            <a:r>
              <a:rPr lang="en" sz="1600" dirty="0">
                <a:solidFill>
                  <a:srgbClr val="FFFFFF"/>
                </a:solidFill>
              </a:rPr>
              <a:t>Architecture</a:t>
            </a:r>
            <a:endParaRPr sz="1600" dirty="0">
              <a:solidFill>
                <a:srgbClr val="FFFFFF"/>
              </a:solidFill>
            </a:endParaRPr>
          </a:p>
          <a:p>
            <a:pPr marL="285750" indent="-285750">
              <a:spcBef>
                <a:spcPts val="1600"/>
              </a:spcBef>
            </a:pPr>
            <a:r>
              <a:rPr lang="en" sz="1600" dirty="0">
                <a:solidFill>
                  <a:srgbClr val="FFFFFF"/>
                </a:solidFill>
              </a:rPr>
              <a:t>Application Flow</a:t>
            </a:r>
          </a:p>
          <a:p>
            <a:pPr marL="285750" indent="-285750">
              <a:spcBef>
                <a:spcPts val="1600"/>
              </a:spcBef>
            </a:pPr>
            <a:r>
              <a:rPr lang="en-US" sz="1600" dirty="0">
                <a:solidFill>
                  <a:srgbClr val="FFFFFF"/>
                </a:solidFill>
              </a:rPr>
              <a:t>T</a:t>
            </a:r>
            <a:r>
              <a:rPr lang="en" sz="1600" dirty="0">
                <a:solidFill>
                  <a:srgbClr val="FFFFFF"/>
                </a:solidFill>
              </a:rPr>
              <a:t>echnology and Tools </a:t>
            </a:r>
            <a:r>
              <a:rPr lang="en-US" sz="1600" dirty="0">
                <a:solidFill>
                  <a:srgbClr val="FFFFFF"/>
                </a:solidFill>
              </a:rPr>
              <a:t>Used</a:t>
            </a:r>
          </a:p>
          <a:p>
            <a:pPr marL="285750" indent="-285750">
              <a:spcBef>
                <a:spcPts val="1600"/>
              </a:spcBef>
            </a:pPr>
            <a:r>
              <a:rPr lang="en-US" sz="1600" dirty="0">
                <a:solidFill>
                  <a:srgbClr val="FFFFFF"/>
                </a:solidFill>
              </a:rPr>
              <a:t>Conclusion</a:t>
            </a:r>
          </a:p>
          <a:p>
            <a:pPr marL="0" lvl="0" indent="0" algn="l" rtl="0">
              <a:lnSpc>
                <a:spcPct val="115000"/>
              </a:lnSpc>
              <a:spcBef>
                <a:spcPts val="1600"/>
              </a:spcBef>
              <a:spcAft>
                <a:spcPts val="0"/>
              </a:spcAft>
              <a:buNone/>
            </a:pPr>
            <a:endParaRPr lang="en-US"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4602F085-AD74-A82C-C327-8A31439AF9BB}"/>
              </a:ext>
            </a:extLst>
          </p:cNvPr>
          <p:cNvPicPr>
            <a:picLocks noChangeAspect="1"/>
          </p:cNvPicPr>
          <p:nvPr/>
        </p:nvPicPr>
        <p:blipFill>
          <a:blip r:embed="rId2"/>
          <a:stretch>
            <a:fillRect/>
          </a:stretch>
        </p:blipFill>
        <p:spPr>
          <a:xfrm>
            <a:off x="275981" y="657225"/>
            <a:ext cx="8209077" cy="4086225"/>
          </a:xfrm>
          <a:prstGeom prst="rect">
            <a:avLst/>
          </a:prstGeom>
        </p:spPr>
      </p:pic>
      <p:sp>
        <p:nvSpPr>
          <p:cNvPr id="7" name="Title 6">
            <a:extLst>
              <a:ext uri="{FF2B5EF4-FFF2-40B4-BE49-F238E27FC236}">
                <a16:creationId xmlns:a16="http://schemas.microsoft.com/office/drawing/2014/main" id="{2145ED54-9F8C-3520-3F40-A3AF2D7F9DBF}"/>
              </a:ext>
            </a:extLst>
          </p:cNvPr>
          <p:cNvSpPr>
            <a:spLocks noGrp="1"/>
          </p:cNvSpPr>
          <p:nvPr>
            <p:ph type="title"/>
          </p:nvPr>
        </p:nvSpPr>
        <p:spPr>
          <a:xfrm>
            <a:off x="275981" y="315926"/>
            <a:ext cx="8017913" cy="341299"/>
          </a:xfrm>
        </p:spPr>
        <p:txBody>
          <a:bodyPr/>
          <a:lstStyle/>
          <a:p>
            <a:r>
              <a:rPr lang="en-US" sz="2000" dirty="0">
                <a:latin typeface="+mj-lt"/>
              </a:rPr>
              <a:t>Empty cart</a:t>
            </a:r>
            <a:endParaRPr lang="en-IN" sz="2000" dirty="0">
              <a:latin typeface="+mj-lt"/>
            </a:endParaRPr>
          </a:p>
        </p:txBody>
      </p:sp>
    </p:spTree>
    <p:extLst>
      <p:ext uri="{BB962C8B-B14F-4D97-AF65-F5344CB8AC3E}">
        <p14:creationId xmlns:p14="http://schemas.microsoft.com/office/powerpoint/2010/main" val="309785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6D24-A2B7-B212-A1D4-CBA80E7454BA}"/>
              </a:ext>
            </a:extLst>
          </p:cNvPr>
          <p:cNvSpPr>
            <a:spLocks noGrp="1"/>
          </p:cNvSpPr>
          <p:nvPr>
            <p:ph type="title"/>
          </p:nvPr>
        </p:nvSpPr>
        <p:spPr>
          <a:xfrm>
            <a:off x="311700" y="315925"/>
            <a:ext cx="8267944" cy="119844"/>
          </a:xfrm>
        </p:spPr>
        <p:txBody>
          <a:bodyPr/>
          <a:lstStyle/>
          <a:p>
            <a:r>
              <a:rPr lang="en-US" sz="2000" dirty="0">
                <a:latin typeface="+mj-lt"/>
              </a:rPr>
              <a:t>Cart - items </a:t>
            </a:r>
            <a:endParaRPr lang="en-IN" sz="2000" dirty="0">
              <a:latin typeface="+mj-lt"/>
            </a:endParaRPr>
          </a:p>
        </p:txBody>
      </p:sp>
      <p:pic>
        <p:nvPicPr>
          <p:cNvPr id="5" name="Picture 4" descr="Graphical user interface&#10;&#10;Description automatically generated with medium confidence">
            <a:extLst>
              <a:ext uri="{FF2B5EF4-FFF2-40B4-BE49-F238E27FC236}">
                <a16:creationId xmlns:a16="http://schemas.microsoft.com/office/drawing/2014/main" id="{0C91F450-38DE-FF1E-2CE2-F1584C30AAED}"/>
              </a:ext>
            </a:extLst>
          </p:cNvPr>
          <p:cNvPicPr>
            <a:picLocks noChangeAspect="1"/>
          </p:cNvPicPr>
          <p:nvPr/>
        </p:nvPicPr>
        <p:blipFill>
          <a:blip r:embed="rId2"/>
          <a:stretch>
            <a:fillRect/>
          </a:stretch>
        </p:blipFill>
        <p:spPr>
          <a:xfrm>
            <a:off x="492919" y="523279"/>
            <a:ext cx="8086725" cy="4096941"/>
          </a:xfrm>
          <a:prstGeom prst="rect">
            <a:avLst/>
          </a:prstGeom>
        </p:spPr>
      </p:pic>
    </p:spTree>
    <p:extLst>
      <p:ext uri="{BB962C8B-B14F-4D97-AF65-F5344CB8AC3E}">
        <p14:creationId xmlns:p14="http://schemas.microsoft.com/office/powerpoint/2010/main" val="1378238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025885" y="-18108"/>
            <a:ext cx="509223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Technologies and Tools Used</a:t>
            </a:r>
            <a:endParaRPr dirty="0">
              <a:solidFill>
                <a:schemeClr val="bg1"/>
              </a:solidFill>
            </a:endParaRPr>
          </a:p>
        </p:txBody>
      </p:sp>
      <p:sp>
        <p:nvSpPr>
          <p:cNvPr id="93" name="Google Shape;93;p1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3" name="Picture 2">
            <a:extLst>
              <a:ext uri="{FF2B5EF4-FFF2-40B4-BE49-F238E27FC236}">
                <a16:creationId xmlns:a16="http://schemas.microsoft.com/office/drawing/2014/main" id="{31C8D45F-6E42-40A5-8891-3D4AB44CD85C}"/>
              </a:ext>
            </a:extLst>
          </p:cNvPr>
          <p:cNvPicPr>
            <a:picLocks noChangeAspect="1"/>
          </p:cNvPicPr>
          <p:nvPr/>
        </p:nvPicPr>
        <p:blipFill>
          <a:blip r:embed="rId3"/>
          <a:stretch>
            <a:fillRect/>
          </a:stretch>
        </p:blipFill>
        <p:spPr>
          <a:xfrm>
            <a:off x="1033955" y="1376352"/>
            <a:ext cx="2345055" cy="1172528"/>
          </a:xfrm>
          <a:prstGeom prst="rect">
            <a:avLst/>
          </a:prstGeom>
        </p:spPr>
      </p:pic>
      <p:pic>
        <p:nvPicPr>
          <p:cNvPr id="4" name="Picture 3">
            <a:extLst>
              <a:ext uri="{FF2B5EF4-FFF2-40B4-BE49-F238E27FC236}">
                <a16:creationId xmlns:a16="http://schemas.microsoft.com/office/drawing/2014/main" id="{245954BB-91AA-4D50-B810-22AE05E20AF9}"/>
              </a:ext>
            </a:extLst>
          </p:cNvPr>
          <p:cNvPicPr>
            <a:picLocks noChangeAspect="1"/>
          </p:cNvPicPr>
          <p:nvPr/>
        </p:nvPicPr>
        <p:blipFill>
          <a:blip r:embed="rId4"/>
          <a:stretch>
            <a:fillRect/>
          </a:stretch>
        </p:blipFill>
        <p:spPr>
          <a:xfrm>
            <a:off x="3490438" y="1364917"/>
            <a:ext cx="2294870" cy="1195398"/>
          </a:xfrm>
          <a:prstGeom prst="rect">
            <a:avLst/>
          </a:prstGeom>
        </p:spPr>
      </p:pic>
      <p:pic>
        <p:nvPicPr>
          <p:cNvPr id="10" name="Picture 9">
            <a:extLst>
              <a:ext uri="{FF2B5EF4-FFF2-40B4-BE49-F238E27FC236}">
                <a16:creationId xmlns:a16="http://schemas.microsoft.com/office/drawing/2014/main" id="{3E8FA2B0-A09B-4392-9D9C-C0558C06EADC}"/>
              </a:ext>
            </a:extLst>
          </p:cNvPr>
          <p:cNvPicPr>
            <a:picLocks noChangeAspect="1"/>
          </p:cNvPicPr>
          <p:nvPr/>
        </p:nvPicPr>
        <p:blipFill>
          <a:blip r:embed="rId5"/>
          <a:stretch>
            <a:fillRect/>
          </a:stretch>
        </p:blipFill>
        <p:spPr>
          <a:xfrm>
            <a:off x="1063799" y="2737396"/>
            <a:ext cx="2882865" cy="1217379"/>
          </a:xfrm>
          <a:prstGeom prst="rect">
            <a:avLst/>
          </a:prstGeom>
        </p:spPr>
      </p:pic>
      <p:pic>
        <p:nvPicPr>
          <p:cNvPr id="15" name="Picture 14">
            <a:extLst>
              <a:ext uri="{FF2B5EF4-FFF2-40B4-BE49-F238E27FC236}">
                <a16:creationId xmlns:a16="http://schemas.microsoft.com/office/drawing/2014/main" id="{1D558D30-3D92-42FF-A258-F4796786F844}"/>
              </a:ext>
            </a:extLst>
          </p:cNvPr>
          <p:cNvPicPr>
            <a:picLocks noChangeAspect="1"/>
          </p:cNvPicPr>
          <p:nvPr/>
        </p:nvPicPr>
        <p:blipFill>
          <a:blip r:embed="rId6"/>
          <a:stretch>
            <a:fillRect/>
          </a:stretch>
        </p:blipFill>
        <p:spPr>
          <a:xfrm>
            <a:off x="4180132" y="2722814"/>
            <a:ext cx="1638137" cy="1167497"/>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76A6CF31-940C-D2B6-1290-06732108A381}"/>
              </a:ext>
            </a:extLst>
          </p:cNvPr>
          <p:cNvPicPr>
            <a:picLocks noChangeAspect="1"/>
          </p:cNvPicPr>
          <p:nvPr/>
        </p:nvPicPr>
        <p:blipFill>
          <a:blip r:embed="rId7"/>
          <a:stretch>
            <a:fillRect/>
          </a:stretch>
        </p:blipFill>
        <p:spPr>
          <a:xfrm>
            <a:off x="5948715" y="1381383"/>
            <a:ext cx="1969687" cy="1167497"/>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F0496B2F-7822-49D5-1DD7-207059DA0AB5}"/>
              </a:ext>
            </a:extLst>
          </p:cNvPr>
          <p:cNvPicPr>
            <a:picLocks noChangeAspect="1"/>
          </p:cNvPicPr>
          <p:nvPr/>
        </p:nvPicPr>
        <p:blipFill>
          <a:blip r:embed="rId8"/>
          <a:stretch>
            <a:fillRect/>
          </a:stretch>
        </p:blipFill>
        <p:spPr>
          <a:xfrm>
            <a:off x="5948715" y="2722814"/>
            <a:ext cx="2030854" cy="1167497"/>
          </a:xfrm>
          <a:prstGeom prst="rect">
            <a:avLst/>
          </a:prstGeom>
        </p:spPr>
      </p:pic>
    </p:spTree>
    <p:extLst>
      <p:ext uri="{BB962C8B-B14F-4D97-AF65-F5344CB8AC3E}">
        <p14:creationId xmlns:p14="http://schemas.microsoft.com/office/powerpoint/2010/main" val="284900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0" y="0"/>
            <a:ext cx="9144000" cy="1147225"/>
          </a:xfrm>
          <a:prstGeom prst="rect">
            <a:avLst/>
          </a:prstGeom>
          <a:solidFill>
            <a:schemeClr val="accent3">
              <a:lumMod val="75000"/>
            </a:schemeClr>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   Conclusion</a:t>
            </a:r>
            <a:endParaRPr dirty="0"/>
          </a:p>
        </p:txBody>
      </p:sp>
      <p:sp>
        <p:nvSpPr>
          <p:cNvPr id="164" name="Google Shape;164;p28"/>
          <p:cNvSpPr txBox="1">
            <a:spLocks noGrp="1"/>
          </p:cNvSpPr>
          <p:nvPr>
            <p:ph type="body" idx="1"/>
          </p:nvPr>
        </p:nvSpPr>
        <p:spPr>
          <a:xfrm>
            <a:off x="0" y="1147224"/>
            <a:ext cx="9144000" cy="4156295"/>
          </a:xfrm>
          <a:prstGeom prst="rect">
            <a:avLst/>
          </a:prstGeom>
          <a:solidFill>
            <a:schemeClr val="accent3">
              <a:lumMod val="75000"/>
            </a:schemeClr>
          </a:solidFill>
        </p:spPr>
        <p:txBody>
          <a:bodyPr spcFirstLastPara="1" wrap="square" lIns="91425" tIns="91425" rIns="91425" bIns="91425" anchor="t" anchorCtr="0">
            <a:noAutofit/>
          </a:bodyPr>
          <a:lstStyle/>
          <a:p>
            <a:pPr marL="0" lvl="0" indent="0" algn="l" rtl="0">
              <a:spcBef>
                <a:spcPts val="0"/>
              </a:spcBef>
              <a:spcAft>
                <a:spcPts val="1000"/>
              </a:spcAft>
              <a:buNone/>
            </a:pPr>
            <a:r>
              <a:rPr lang="en" dirty="0">
                <a:solidFill>
                  <a:srgbClr val="000000"/>
                </a:solidFill>
              </a:rPr>
              <a:t>It’s a web-based application project in which user can login and can see general category of items and can add particular items in his cart .</a:t>
            </a:r>
          </a:p>
          <a:p>
            <a:pPr marL="0" lvl="0" indent="0" algn="l" rtl="0">
              <a:spcBef>
                <a:spcPts val="0"/>
              </a:spcBef>
              <a:spcAft>
                <a:spcPts val="1000"/>
              </a:spcAft>
              <a:buNone/>
            </a:pPr>
            <a:r>
              <a:rPr lang="en" dirty="0">
                <a:solidFill>
                  <a:srgbClr val="000000"/>
                </a:solidFill>
              </a:rPr>
              <a:t>He can also edit and delete the cart items. </a:t>
            </a:r>
            <a:endParaRPr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98330" y="141389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418340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Problem Statement</a:t>
            </a:r>
            <a:endParaRPr sz="3000" dirty="0"/>
          </a:p>
        </p:txBody>
      </p:sp>
      <p:sp>
        <p:nvSpPr>
          <p:cNvPr id="99" name="Google Shape;99;p17"/>
          <p:cNvSpPr txBox="1">
            <a:spLocks noGrp="1"/>
          </p:cNvSpPr>
          <p:nvPr>
            <p:ph type="body" idx="2"/>
          </p:nvPr>
        </p:nvSpPr>
        <p:spPr>
          <a:xfrm>
            <a:off x="4772026" y="1318650"/>
            <a:ext cx="4043838" cy="3025500"/>
          </a:xfrm>
          <a:prstGeom prst="rect">
            <a:avLst/>
          </a:prstGeom>
        </p:spPr>
        <p:txBody>
          <a:bodyPr spcFirstLastPara="1" wrap="square" lIns="91425" tIns="91425" rIns="91425" bIns="91425" anchor="t" anchorCtr="0">
            <a:noAutofit/>
          </a:bodyPr>
          <a:lstStyle/>
          <a:p>
            <a:pPr marL="114300" lvl="0" indent="0" algn="just">
              <a:buNone/>
            </a:pPr>
            <a:r>
              <a:rPr lang="en-US" sz="1800" dirty="0">
                <a:solidFill>
                  <a:srgbClr val="24292F"/>
                </a:solidFill>
                <a:effectLst/>
                <a:latin typeface="Segoe UI" panose="020B0502040204020203" pitchFamily="34" charset="0"/>
                <a:ea typeface="Calibri" panose="020F0502020204030204" pitchFamily="34" charset="0"/>
              </a:rPr>
              <a:t>This is an eCommerce website built for selling products online. In this project, we have mainly considered adding the products to the user cart and letting them decide the number of items to buy. The users can increase or decrease the number of items in the cart.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311700" y="155288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solidFill>
                  <a:schemeClr val="bg1"/>
                </a:solidFill>
              </a:rPr>
              <a:t>Our objective is  </a:t>
            </a:r>
            <a:r>
              <a:rPr lang="en-US" dirty="0">
                <a:solidFill>
                  <a:schemeClr val="bg1"/>
                </a:solidFill>
              </a:rPr>
              <a:t>to provide </a:t>
            </a:r>
            <a:r>
              <a:rPr lang="en" dirty="0">
                <a:solidFill>
                  <a:schemeClr val="bg1"/>
                </a:solidFill>
              </a:rPr>
              <a:t>best user experience to </a:t>
            </a:r>
            <a:r>
              <a:rPr lang="en-US" dirty="0">
                <a:solidFill>
                  <a:schemeClr val="bg1"/>
                </a:solidFill>
              </a:rPr>
              <a:t>user so that user can</a:t>
            </a:r>
            <a:r>
              <a:rPr lang="en" dirty="0">
                <a:solidFill>
                  <a:schemeClr val="bg1"/>
                </a:solidFill>
              </a:rPr>
              <a:t> buy products online </a:t>
            </a:r>
            <a:r>
              <a:rPr lang="en-US" dirty="0">
                <a:solidFill>
                  <a:schemeClr val="bg1"/>
                </a:solidFill>
              </a:rPr>
              <a:t>without stepping outside</a:t>
            </a:r>
            <a:r>
              <a:rPr lang="en" dirty="0">
                <a:solidFill>
                  <a:schemeClr val="bg1"/>
                </a:solidFill>
              </a:rPr>
              <a:t>. </a:t>
            </a:r>
            <a:endParaRPr dirty="0">
              <a:solidFill>
                <a:schemeClr val="bg1"/>
              </a:solidFill>
            </a:endParaRPr>
          </a:p>
        </p:txBody>
      </p:sp>
      <p:sp>
        <p:nvSpPr>
          <p:cNvPr id="111" name="Google Shape;111;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Objective </a:t>
            </a:r>
            <a:endParaRPr sz="3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Microservices</a:t>
            </a:r>
            <a:endParaRPr sz="3000" dirty="0"/>
          </a:p>
          <a:p>
            <a:pPr marL="0" lvl="0" indent="0" algn="l" rtl="0">
              <a:spcBef>
                <a:spcPts val="0"/>
              </a:spcBef>
              <a:spcAft>
                <a:spcPts val="0"/>
              </a:spcAft>
              <a:buNone/>
            </a:pPr>
            <a:endParaRPr sz="3000" dirty="0"/>
          </a:p>
        </p:txBody>
      </p:sp>
      <p:graphicFrame>
        <p:nvGraphicFramePr>
          <p:cNvPr id="5" name="Diagram 4">
            <a:extLst>
              <a:ext uri="{FF2B5EF4-FFF2-40B4-BE49-F238E27FC236}">
                <a16:creationId xmlns:a16="http://schemas.microsoft.com/office/drawing/2014/main" id="{65C2A5B7-2200-4E48-8747-275E545EB230}"/>
              </a:ext>
            </a:extLst>
          </p:cNvPr>
          <p:cNvGraphicFramePr/>
          <p:nvPr>
            <p:extLst>
              <p:ext uri="{D42A27DB-BD31-4B8C-83A1-F6EECF244321}">
                <p14:modId xmlns:p14="http://schemas.microsoft.com/office/powerpoint/2010/main" val="3712262866"/>
              </p:ext>
            </p:extLst>
          </p:nvPr>
        </p:nvGraphicFramePr>
        <p:xfrm>
          <a:off x="4572000" y="434340"/>
          <a:ext cx="4572000" cy="39776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378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372825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Project Overview </a:t>
            </a:r>
            <a:endParaRPr dirty="0"/>
          </a:p>
        </p:txBody>
      </p:sp>
    </p:spTree>
    <p:extLst>
      <p:ext uri="{BB962C8B-B14F-4D97-AF65-F5344CB8AC3E}">
        <p14:creationId xmlns:p14="http://schemas.microsoft.com/office/powerpoint/2010/main" val="340549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6" name="Rectangle 5">
            <a:extLst>
              <a:ext uri="{FF2B5EF4-FFF2-40B4-BE49-F238E27FC236}">
                <a16:creationId xmlns:a16="http://schemas.microsoft.com/office/drawing/2014/main" id="{E7518259-7EA9-4467-9659-F75419C33C1D}"/>
              </a:ext>
            </a:extLst>
          </p:cNvPr>
          <p:cNvSpPr/>
          <p:nvPr/>
        </p:nvSpPr>
        <p:spPr>
          <a:xfrm>
            <a:off x="4160520" y="1472094"/>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EBFC0D-4EF5-4D39-831F-1D2598F00ED5}"/>
              </a:ext>
            </a:extLst>
          </p:cNvPr>
          <p:cNvGrpSpPr/>
          <p:nvPr/>
        </p:nvGrpSpPr>
        <p:grpSpPr>
          <a:xfrm>
            <a:off x="478299" y="1860251"/>
            <a:ext cx="1116993" cy="740638"/>
            <a:chOff x="3340101" y="0"/>
            <a:chExt cx="1116993" cy="740638"/>
          </a:xfrm>
        </p:grpSpPr>
        <p:sp>
          <p:nvSpPr>
            <p:cNvPr id="14" name="Oval 13">
              <a:extLst>
                <a:ext uri="{FF2B5EF4-FFF2-40B4-BE49-F238E27FC236}">
                  <a16:creationId xmlns:a16="http://schemas.microsoft.com/office/drawing/2014/main" id="{2F7D37BD-4B77-432F-89F6-EAD2689398F3}"/>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4">
              <a:extLst>
                <a:ext uri="{FF2B5EF4-FFF2-40B4-BE49-F238E27FC236}">
                  <a16:creationId xmlns:a16="http://schemas.microsoft.com/office/drawing/2014/main" id="{CF2C624B-D7F1-4868-AEA4-1B078DA4B19F}"/>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index</a:t>
              </a:r>
            </a:p>
          </p:txBody>
        </p:sp>
      </p:grpSp>
      <p:grpSp>
        <p:nvGrpSpPr>
          <p:cNvPr id="16" name="Group 15">
            <a:extLst>
              <a:ext uri="{FF2B5EF4-FFF2-40B4-BE49-F238E27FC236}">
                <a16:creationId xmlns:a16="http://schemas.microsoft.com/office/drawing/2014/main" id="{DFDF9093-A06F-4263-B005-1CE0CE8D8D64}"/>
              </a:ext>
            </a:extLst>
          </p:cNvPr>
          <p:cNvGrpSpPr/>
          <p:nvPr/>
        </p:nvGrpSpPr>
        <p:grpSpPr>
          <a:xfrm>
            <a:off x="2367583" y="842361"/>
            <a:ext cx="1116993" cy="740638"/>
            <a:chOff x="3340101" y="0"/>
            <a:chExt cx="1116993" cy="740638"/>
          </a:xfrm>
        </p:grpSpPr>
        <p:sp>
          <p:nvSpPr>
            <p:cNvPr id="17" name="Oval 16">
              <a:extLst>
                <a:ext uri="{FF2B5EF4-FFF2-40B4-BE49-F238E27FC236}">
                  <a16:creationId xmlns:a16="http://schemas.microsoft.com/office/drawing/2014/main" id="{456B3778-3CE8-424F-9A84-F4BFACFA2A7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a:extLst>
                <a:ext uri="{FF2B5EF4-FFF2-40B4-BE49-F238E27FC236}">
                  <a16:creationId xmlns:a16="http://schemas.microsoft.com/office/drawing/2014/main" id="{7E818996-84C8-4931-BA41-A845585234F9}"/>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Login</a:t>
              </a:r>
              <a:endParaRPr lang="en-US" sz="1500" kern="1200" dirty="0"/>
            </a:p>
          </p:txBody>
        </p:sp>
      </p:grpSp>
      <p:grpSp>
        <p:nvGrpSpPr>
          <p:cNvPr id="19" name="Group 18">
            <a:extLst>
              <a:ext uri="{FF2B5EF4-FFF2-40B4-BE49-F238E27FC236}">
                <a16:creationId xmlns:a16="http://schemas.microsoft.com/office/drawing/2014/main" id="{1B4EE419-1F29-4B3B-85FF-6E172AD2AE7F}"/>
              </a:ext>
            </a:extLst>
          </p:cNvPr>
          <p:cNvGrpSpPr/>
          <p:nvPr/>
        </p:nvGrpSpPr>
        <p:grpSpPr>
          <a:xfrm>
            <a:off x="2439973" y="1860251"/>
            <a:ext cx="1116993" cy="740638"/>
            <a:chOff x="3340101" y="0"/>
            <a:chExt cx="1116993" cy="740638"/>
          </a:xfrm>
        </p:grpSpPr>
        <p:sp>
          <p:nvSpPr>
            <p:cNvPr id="20" name="Oval 19">
              <a:extLst>
                <a:ext uri="{FF2B5EF4-FFF2-40B4-BE49-F238E27FC236}">
                  <a16:creationId xmlns:a16="http://schemas.microsoft.com/office/drawing/2014/main" id="{2FF93351-2D9E-4FBB-827B-B6E50F79668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4">
              <a:extLst>
                <a:ext uri="{FF2B5EF4-FFF2-40B4-BE49-F238E27FC236}">
                  <a16:creationId xmlns:a16="http://schemas.microsoft.com/office/drawing/2014/main" id="{0CFBD9ED-182A-49AE-A9AC-C771AECFBE3B}"/>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Register</a:t>
              </a:r>
            </a:p>
          </p:txBody>
        </p:sp>
      </p:grpSp>
      <p:grpSp>
        <p:nvGrpSpPr>
          <p:cNvPr id="22" name="Group 21">
            <a:extLst>
              <a:ext uri="{FF2B5EF4-FFF2-40B4-BE49-F238E27FC236}">
                <a16:creationId xmlns:a16="http://schemas.microsoft.com/office/drawing/2014/main" id="{13BA20BE-D2FB-48B6-B650-81E31D753DAC}"/>
              </a:ext>
            </a:extLst>
          </p:cNvPr>
          <p:cNvGrpSpPr/>
          <p:nvPr/>
        </p:nvGrpSpPr>
        <p:grpSpPr>
          <a:xfrm>
            <a:off x="2439973" y="2769677"/>
            <a:ext cx="1116993" cy="740638"/>
            <a:chOff x="3340101" y="0"/>
            <a:chExt cx="1116993" cy="740638"/>
          </a:xfrm>
        </p:grpSpPr>
        <p:sp>
          <p:nvSpPr>
            <p:cNvPr id="23" name="Oval 22">
              <a:extLst>
                <a:ext uri="{FF2B5EF4-FFF2-40B4-BE49-F238E27FC236}">
                  <a16:creationId xmlns:a16="http://schemas.microsoft.com/office/drawing/2014/main" id="{7B282AAB-3058-4452-8403-B9C23FE6FB0B}"/>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a:extLst>
                <a:ext uri="{FF2B5EF4-FFF2-40B4-BE49-F238E27FC236}">
                  <a16:creationId xmlns:a16="http://schemas.microsoft.com/office/drawing/2014/main" id="{7B774482-E853-4C33-B68E-DF89B4DD9C8E}"/>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Search</a:t>
              </a:r>
            </a:p>
          </p:txBody>
        </p:sp>
      </p:grpSp>
      <p:cxnSp>
        <p:nvCxnSpPr>
          <p:cNvPr id="11" name="Straight Arrow Connector 10">
            <a:extLst>
              <a:ext uri="{FF2B5EF4-FFF2-40B4-BE49-F238E27FC236}">
                <a16:creationId xmlns:a16="http://schemas.microsoft.com/office/drawing/2014/main" id="{688C4EAD-4E37-4D86-89D8-EC73E3589EB9}"/>
              </a:ext>
            </a:extLst>
          </p:cNvPr>
          <p:cNvCxnSpPr>
            <a:stCxn id="14" idx="6"/>
            <a:endCxn id="17" idx="3"/>
          </p:cNvCxnSpPr>
          <p:nvPr/>
        </p:nvCxnSpPr>
        <p:spPr>
          <a:xfrm flipV="1">
            <a:off x="1595292" y="1474535"/>
            <a:ext cx="935871" cy="756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6285AF-E487-45AB-A6DE-579FE67268A1}"/>
              </a:ext>
            </a:extLst>
          </p:cNvPr>
          <p:cNvCxnSpPr>
            <a:cxnSpLocks/>
            <a:stCxn id="14" idx="6"/>
            <a:endCxn id="20" idx="2"/>
          </p:cNvCxnSpPr>
          <p:nvPr/>
        </p:nvCxnSpPr>
        <p:spPr>
          <a:xfrm>
            <a:off x="1595292" y="2230570"/>
            <a:ext cx="84468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636959-6A09-42F8-BF8A-4FDAE1EDF05B}"/>
              </a:ext>
            </a:extLst>
          </p:cNvPr>
          <p:cNvCxnSpPr>
            <a:cxnSpLocks/>
            <a:stCxn id="14" idx="6"/>
          </p:cNvCxnSpPr>
          <p:nvPr/>
        </p:nvCxnSpPr>
        <p:spPr>
          <a:xfrm>
            <a:off x="1595292" y="2230570"/>
            <a:ext cx="813686" cy="87124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Diagram 57">
            <a:extLst>
              <a:ext uri="{FF2B5EF4-FFF2-40B4-BE49-F238E27FC236}">
                <a16:creationId xmlns:a16="http://schemas.microsoft.com/office/drawing/2014/main" id="{EC2E673E-AB4F-43F7-B2C0-FBE387A888CB}"/>
              </a:ext>
            </a:extLst>
          </p:cNvPr>
          <p:cNvGraphicFramePr/>
          <p:nvPr>
            <p:extLst>
              <p:ext uri="{D42A27DB-BD31-4B8C-83A1-F6EECF244321}">
                <p14:modId xmlns:p14="http://schemas.microsoft.com/office/powerpoint/2010/main" val="2230322338"/>
              </p:ext>
            </p:extLst>
          </p:nvPr>
        </p:nvGraphicFramePr>
        <p:xfrm>
          <a:off x="5895229" y="534263"/>
          <a:ext cx="2957802" cy="2235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4" name="Straight Arrow Connector 63">
            <a:extLst>
              <a:ext uri="{FF2B5EF4-FFF2-40B4-BE49-F238E27FC236}">
                <a16:creationId xmlns:a16="http://schemas.microsoft.com/office/drawing/2014/main" id="{A8F580D4-29E8-4F75-A4A9-204563A232AF}"/>
              </a:ext>
            </a:extLst>
          </p:cNvPr>
          <p:cNvCxnSpPr>
            <a:cxnSpLocks/>
          </p:cNvCxnSpPr>
          <p:nvPr/>
        </p:nvCxnSpPr>
        <p:spPr>
          <a:xfrm>
            <a:off x="3636308" y="1212680"/>
            <a:ext cx="211222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709D94-5787-4608-AF07-FD49C2904916}"/>
              </a:ext>
            </a:extLst>
          </p:cNvPr>
          <p:cNvCxnSpPr>
            <a:cxnSpLocks/>
          </p:cNvCxnSpPr>
          <p:nvPr/>
        </p:nvCxnSpPr>
        <p:spPr>
          <a:xfrm>
            <a:off x="3636308" y="2230570"/>
            <a:ext cx="211222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D5DD81-F3F8-461F-A0B5-96240F5461C7}"/>
              </a:ext>
            </a:extLst>
          </p:cNvPr>
          <p:cNvCxnSpPr>
            <a:cxnSpLocks/>
          </p:cNvCxnSpPr>
          <p:nvPr/>
        </p:nvCxnSpPr>
        <p:spPr>
          <a:xfrm flipV="1">
            <a:off x="6096223" y="2827258"/>
            <a:ext cx="0" cy="6254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A3BA5E4-A54F-4B28-8593-488CC0CB5BC5}"/>
              </a:ext>
            </a:extLst>
          </p:cNvPr>
          <p:cNvCxnSpPr/>
          <p:nvPr/>
        </p:nvCxnSpPr>
        <p:spPr>
          <a:xfrm>
            <a:off x="8212694" y="2600889"/>
            <a:ext cx="0" cy="8998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0" name="Cylinder 69">
            <a:extLst>
              <a:ext uri="{FF2B5EF4-FFF2-40B4-BE49-F238E27FC236}">
                <a16:creationId xmlns:a16="http://schemas.microsoft.com/office/drawing/2014/main" id="{1C4346CE-BDA4-4FC0-AED8-F91E6A299639}"/>
              </a:ext>
            </a:extLst>
          </p:cNvPr>
          <p:cNvSpPr/>
          <p:nvPr/>
        </p:nvSpPr>
        <p:spPr>
          <a:xfrm>
            <a:off x="5733506" y="3709387"/>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DB</a:t>
            </a:r>
          </a:p>
        </p:txBody>
      </p:sp>
      <p:sp>
        <p:nvSpPr>
          <p:cNvPr id="76" name="Cylinder 75">
            <a:extLst>
              <a:ext uri="{FF2B5EF4-FFF2-40B4-BE49-F238E27FC236}">
                <a16:creationId xmlns:a16="http://schemas.microsoft.com/office/drawing/2014/main" id="{78D379AA-7053-4790-83AC-598025759677}"/>
              </a:ext>
            </a:extLst>
          </p:cNvPr>
          <p:cNvSpPr/>
          <p:nvPr/>
        </p:nvSpPr>
        <p:spPr>
          <a:xfrm>
            <a:off x="7847707" y="3709387"/>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DB</a:t>
            </a:r>
          </a:p>
        </p:txBody>
      </p:sp>
      <p:sp>
        <p:nvSpPr>
          <p:cNvPr id="71" name="Rectangle 70">
            <a:extLst>
              <a:ext uri="{FF2B5EF4-FFF2-40B4-BE49-F238E27FC236}">
                <a16:creationId xmlns:a16="http://schemas.microsoft.com/office/drawing/2014/main" id="{914A1A9B-8ED4-4369-BEF0-A58D3169DBF6}"/>
              </a:ext>
            </a:extLst>
          </p:cNvPr>
          <p:cNvSpPr/>
          <p:nvPr/>
        </p:nvSpPr>
        <p:spPr>
          <a:xfrm>
            <a:off x="240840" y="131862"/>
            <a:ext cx="8903160" cy="615553"/>
          </a:xfrm>
          <a:prstGeom prst="rect">
            <a:avLst/>
          </a:prstGeom>
        </p:spPr>
        <p:txBody>
          <a:bodyPr wrap="square">
            <a:spAutoFit/>
          </a:bodyPr>
          <a:lstStyle/>
          <a:p>
            <a:r>
              <a:rPr lang="en" sz="3400" dirty="0">
                <a:latin typeface="Economica" panose="020B0604020202020204" charset="0"/>
              </a:rPr>
              <a:t> </a:t>
            </a:r>
            <a:r>
              <a:rPr lang="en-US" sz="3400" dirty="0">
                <a:latin typeface="Economica" panose="020B0604020202020204" charset="0"/>
              </a:rPr>
              <a:t>Project Overview </a:t>
            </a:r>
          </a:p>
        </p:txBody>
      </p:sp>
      <p:sp>
        <p:nvSpPr>
          <p:cNvPr id="72" name="Rectangle 71">
            <a:extLst>
              <a:ext uri="{FF2B5EF4-FFF2-40B4-BE49-F238E27FC236}">
                <a16:creationId xmlns:a16="http://schemas.microsoft.com/office/drawing/2014/main" id="{FF862E09-88C0-4293-A0B6-D7430C669D03}"/>
              </a:ext>
            </a:extLst>
          </p:cNvPr>
          <p:cNvSpPr/>
          <p:nvPr/>
        </p:nvSpPr>
        <p:spPr>
          <a:xfrm>
            <a:off x="2194560" y="3931920"/>
            <a:ext cx="1592580" cy="740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78" name="Straight Arrow Connector 77">
            <a:extLst>
              <a:ext uri="{FF2B5EF4-FFF2-40B4-BE49-F238E27FC236}">
                <a16:creationId xmlns:a16="http://schemas.microsoft.com/office/drawing/2014/main" id="{D9DAD268-70E9-42FD-BEEF-F4D702D3EAA3}"/>
              </a:ext>
            </a:extLst>
          </p:cNvPr>
          <p:cNvCxnSpPr>
            <a:stCxn id="23" idx="4"/>
            <a:endCxn id="72" idx="0"/>
          </p:cNvCxnSpPr>
          <p:nvPr/>
        </p:nvCxnSpPr>
        <p:spPr>
          <a:xfrm flipH="1">
            <a:off x="2990850" y="3510315"/>
            <a:ext cx="0" cy="421605"/>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04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469599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Onboarding Architecture</a:t>
            </a:r>
            <a:endParaRPr dirty="0"/>
          </a:p>
        </p:txBody>
      </p:sp>
    </p:spTree>
    <p:extLst>
      <p:ext uri="{BB962C8B-B14F-4D97-AF65-F5344CB8AC3E}">
        <p14:creationId xmlns:p14="http://schemas.microsoft.com/office/powerpoint/2010/main" val="30062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243120" y="-17760"/>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Architecture</a:t>
            </a:r>
            <a:endParaRPr dirty="0"/>
          </a:p>
        </p:txBody>
      </p:sp>
      <p:sp>
        <p:nvSpPr>
          <p:cNvPr id="6" name="Rectangle 5">
            <a:extLst>
              <a:ext uri="{FF2B5EF4-FFF2-40B4-BE49-F238E27FC236}">
                <a16:creationId xmlns:a16="http://schemas.microsoft.com/office/drawing/2014/main" id="{E7518259-7EA9-4467-9659-F75419C33C1D}"/>
              </a:ext>
            </a:extLst>
          </p:cNvPr>
          <p:cNvSpPr/>
          <p:nvPr/>
        </p:nvSpPr>
        <p:spPr>
          <a:xfrm>
            <a:off x="4282440" y="998220"/>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8C3B245-DF20-48DB-991D-7ED7A1BE519A}"/>
              </a:ext>
            </a:extLst>
          </p:cNvPr>
          <p:cNvSpPr/>
          <p:nvPr/>
        </p:nvSpPr>
        <p:spPr>
          <a:xfrm>
            <a:off x="449580" y="2166072"/>
            <a:ext cx="1813560" cy="1049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Front End</a:t>
            </a:r>
          </a:p>
          <a:p>
            <a:pPr algn="ctr"/>
            <a:endParaRPr lang="en-US" sz="900" dirty="0"/>
          </a:p>
          <a:p>
            <a:pPr algn="ctr"/>
            <a:r>
              <a:rPr lang="en-US" sz="900" dirty="0"/>
              <a:t>Angular</a:t>
            </a:r>
          </a:p>
          <a:p>
            <a:pPr algn="ctr"/>
            <a:endParaRPr lang="en-US" sz="900" dirty="0"/>
          </a:p>
        </p:txBody>
      </p:sp>
      <p:sp>
        <p:nvSpPr>
          <p:cNvPr id="3" name="Rectangle 2">
            <a:extLst>
              <a:ext uri="{FF2B5EF4-FFF2-40B4-BE49-F238E27FC236}">
                <a16:creationId xmlns:a16="http://schemas.microsoft.com/office/drawing/2014/main" id="{0FC09793-CE1F-4AC7-BD02-06A4680374A5}"/>
              </a:ext>
            </a:extLst>
          </p:cNvPr>
          <p:cNvSpPr/>
          <p:nvPr/>
        </p:nvSpPr>
        <p:spPr>
          <a:xfrm>
            <a:off x="2994660" y="99822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 API</a:t>
            </a:r>
          </a:p>
          <a:p>
            <a:pPr algn="ctr"/>
            <a:endParaRPr lang="en-US" sz="900" dirty="0"/>
          </a:p>
        </p:txBody>
      </p:sp>
      <p:sp>
        <p:nvSpPr>
          <p:cNvPr id="9" name="Text Placeholder 8">
            <a:extLst>
              <a:ext uri="{FF2B5EF4-FFF2-40B4-BE49-F238E27FC236}">
                <a16:creationId xmlns:a16="http://schemas.microsoft.com/office/drawing/2014/main" id="{9882053A-2F16-4C1A-A9C3-04F2510D3150}"/>
              </a:ext>
            </a:extLst>
          </p:cNvPr>
          <p:cNvSpPr>
            <a:spLocks noGrp="1"/>
          </p:cNvSpPr>
          <p:nvPr>
            <p:ph type="body" idx="1"/>
          </p:nvPr>
        </p:nvSpPr>
        <p:spPr>
          <a:xfrm>
            <a:off x="2994660" y="1845840"/>
            <a:ext cx="2194560" cy="84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0" algn="ctr">
              <a:buNone/>
            </a:pPr>
            <a:endParaRPr lang="en-US" sz="1400" dirty="0">
              <a:solidFill>
                <a:schemeClr val="bg1"/>
              </a:solidFill>
            </a:endParaRPr>
          </a:p>
          <a:p>
            <a:pPr marL="114300" indent="0" algn="ctr">
              <a:buNone/>
            </a:pPr>
            <a:r>
              <a:rPr lang="en-US" sz="1400" dirty="0">
                <a:solidFill>
                  <a:schemeClr val="bg1"/>
                </a:solidFill>
              </a:rPr>
              <a:t>Sign-up API</a:t>
            </a:r>
            <a:endParaRPr lang="en-US" sz="900" dirty="0">
              <a:solidFill>
                <a:schemeClr val="bg1"/>
              </a:solidFill>
            </a:endParaRPr>
          </a:p>
          <a:p>
            <a:pPr marL="114300" indent="0" algn="ctr">
              <a:buNone/>
            </a:pPr>
            <a:endParaRPr lang="en-US" sz="1400" dirty="0">
              <a:solidFill>
                <a:schemeClr val="bg1"/>
              </a:solidFill>
            </a:endParaRPr>
          </a:p>
        </p:txBody>
      </p:sp>
      <p:sp>
        <p:nvSpPr>
          <p:cNvPr id="10" name="Rectangle 9">
            <a:extLst>
              <a:ext uri="{FF2B5EF4-FFF2-40B4-BE49-F238E27FC236}">
                <a16:creationId xmlns:a16="http://schemas.microsoft.com/office/drawing/2014/main" id="{AC5FA73A-2BCE-4B69-957B-90DDBF400A61}"/>
              </a:ext>
            </a:extLst>
          </p:cNvPr>
          <p:cNvSpPr/>
          <p:nvPr/>
        </p:nvSpPr>
        <p:spPr>
          <a:xfrm>
            <a:off x="2994660" y="4029984"/>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Products</a:t>
            </a:r>
          </a:p>
        </p:txBody>
      </p:sp>
      <p:sp>
        <p:nvSpPr>
          <p:cNvPr id="11" name="Rectangle 10">
            <a:extLst>
              <a:ext uri="{FF2B5EF4-FFF2-40B4-BE49-F238E27FC236}">
                <a16:creationId xmlns:a16="http://schemas.microsoft.com/office/drawing/2014/main" id="{8DEDD8C5-DA01-41AC-A33B-577C75449896}"/>
              </a:ext>
            </a:extLst>
          </p:cNvPr>
          <p:cNvSpPr/>
          <p:nvPr/>
        </p:nvSpPr>
        <p:spPr>
          <a:xfrm>
            <a:off x="2994660" y="299466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Product </a:t>
            </a:r>
            <a:r>
              <a:rPr lang="en-US" dirty="0">
                <a:solidFill>
                  <a:schemeClr val="bg1"/>
                </a:solidFill>
                <a:ea typeface="Open Sans" panose="020B0604020202020204" charset="0"/>
                <a:cs typeface="Open Sans" panose="020B0604020202020204" charset="0"/>
              </a:rPr>
              <a:t> API</a:t>
            </a:r>
            <a:endParaRPr lang="en-US" dirty="0">
              <a:solidFill>
                <a:schemeClr val="bg1"/>
              </a:solidFill>
            </a:endParaRPr>
          </a:p>
        </p:txBody>
      </p:sp>
      <p:sp>
        <p:nvSpPr>
          <p:cNvPr id="4" name="Cylinder 3">
            <a:extLst>
              <a:ext uri="{FF2B5EF4-FFF2-40B4-BE49-F238E27FC236}">
                <a16:creationId xmlns:a16="http://schemas.microsoft.com/office/drawing/2014/main" id="{2C418822-9D83-47CC-B6EF-1DFC63F0FF9C}"/>
              </a:ext>
            </a:extLst>
          </p:cNvPr>
          <p:cNvSpPr/>
          <p:nvPr/>
        </p:nvSpPr>
        <p:spPr>
          <a:xfrm>
            <a:off x="6751320" y="998220"/>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Db</a:t>
            </a:r>
          </a:p>
        </p:txBody>
      </p:sp>
      <p:sp>
        <p:nvSpPr>
          <p:cNvPr id="13" name="Cylinder 12">
            <a:extLst>
              <a:ext uri="{FF2B5EF4-FFF2-40B4-BE49-F238E27FC236}">
                <a16:creationId xmlns:a16="http://schemas.microsoft.com/office/drawing/2014/main" id="{AB71B487-3E5F-47D0-B74F-9D5C122B6197}"/>
              </a:ext>
            </a:extLst>
          </p:cNvPr>
          <p:cNvSpPr/>
          <p:nvPr/>
        </p:nvSpPr>
        <p:spPr>
          <a:xfrm>
            <a:off x="6737032" y="1949781"/>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Db</a:t>
            </a:r>
          </a:p>
        </p:txBody>
      </p:sp>
      <p:sp>
        <p:nvSpPr>
          <p:cNvPr id="5" name="Oval 4">
            <a:extLst>
              <a:ext uri="{FF2B5EF4-FFF2-40B4-BE49-F238E27FC236}">
                <a16:creationId xmlns:a16="http://schemas.microsoft.com/office/drawing/2014/main" id="{27A9607E-818C-461E-A266-8A1F8D8CA079}"/>
              </a:ext>
            </a:extLst>
          </p:cNvPr>
          <p:cNvSpPr/>
          <p:nvPr/>
        </p:nvSpPr>
        <p:spPr>
          <a:xfrm>
            <a:off x="6751320" y="4029984"/>
            <a:ext cx="1363980" cy="714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19" name="Straight Arrow Connector 18">
            <a:extLst>
              <a:ext uri="{FF2B5EF4-FFF2-40B4-BE49-F238E27FC236}">
                <a16:creationId xmlns:a16="http://schemas.microsoft.com/office/drawing/2014/main" id="{65E3E11B-EB87-411F-89CC-3E30FD43ABB9}"/>
              </a:ext>
            </a:extLst>
          </p:cNvPr>
          <p:cNvCxnSpPr>
            <a:cxnSpLocks/>
            <a:stCxn id="10" idx="3"/>
            <a:endCxn id="5" idx="2"/>
          </p:cNvCxnSpPr>
          <p:nvPr/>
        </p:nvCxnSpPr>
        <p:spPr>
          <a:xfrm flipV="1">
            <a:off x="5189220" y="4387377"/>
            <a:ext cx="1562100" cy="83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4A736E-26CF-4ABD-9A5F-CDE68267DE96}"/>
              </a:ext>
            </a:extLst>
          </p:cNvPr>
          <p:cNvCxnSpPr>
            <a:cxnSpLocks/>
            <a:stCxn id="11" idx="3"/>
          </p:cNvCxnSpPr>
          <p:nvPr/>
        </p:nvCxnSpPr>
        <p:spPr>
          <a:xfrm>
            <a:off x="5189220" y="3360420"/>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52CA46-18A1-414D-972B-5E097273B50B}"/>
              </a:ext>
            </a:extLst>
          </p:cNvPr>
          <p:cNvCxnSpPr>
            <a:stCxn id="9" idx="3"/>
          </p:cNvCxnSpPr>
          <p:nvPr/>
        </p:nvCxnSpPr>
        <p:spPr>
          <a:xfrm>
            <a:off x="5189220" y="2268348"/>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C013DB-43A6-4652-B2E5-39A354C21AAA}"/>
              </a:ext>
            </a:extLst>
          </p:cNvPr>
          <p:cNvCxnSpPr>
            <a:cxnSpLocks/>
          </p:cNvCxnSpPr>
          <p:nvPr/>
        </p:nvCxnSpPr>
        <p:spPr>
          <a:xfrm flipV="1">
            <a:off x="5189220" y="1483104"/>
            <a:ext cx="1562100" cy="13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515029-3486-4251-B808-74D49A837747}"/>
              </a:ext>
            </a:extLst>
          </p:cNvPr>
          <p:cNvSpPr txBox="1"/>
          <p:nvPr/>
        </p:nvSpPr>
        <p:spPr>
          <a:xfrm>
            <a:off x="5265420" y="1221343"/>
            <a:ext cx="1173480" cy="261610"/>
          </a:xfrm>
          <a:prstGeom prst="rect">
            <a:avLst/>
          </a:prstGeom>
          <a:noFill/>
        </p:spPr>
        <p:txBody>
          <a:bodyPr wrap="square" rtlCol="0">
            <a:spAutoFit/>
          </a:bodyPr>
          <a:lstStyle/>
          <a:p>
            <a:r>
              <a:rPr lang="en-US" sz="1100" dirty="0"/>
              <a:t> GET</a:t>
            </a:r>
            <a:r>
              <a:rPr lang="en-GB" sz="1100" dirty="0"/>
              <a:t> r</a:t>
            </a:r>
            <a:r>
              <a:rPr lang="en-US" sz="1100" dirty="0" err="1"/>
              <a:t>equest</a:t>
            </a:r>
            <a:endParaRPr lang="en-US" sz="1100" dirty="0"/>
          </a:p>
        </p:txBody>
      </p:sp>
      <p:sp>
        <p:nvSpPr>
          <p:cNvPr id="32" name="Rectangle 31">
            <a:extLst>
              <a:ext uri="{FF2B5EF4-FFF2-40B4-BE49-F238E27FC236}">
                <a16:creationId xmlns:a16="http://schemas.microsoft.com/office/drawing/2014/main" id="{90E34770-9853-453A-B141-2D35DC6CDB42}"/>
              </a:ext>
            </a:extLst>
          </p:cNvPr>
          <p:cNvSpPr/>
          <p:nvPr/>
        </p:nvSpPr>
        <p:spPr>
          <a:xfrm>
            <a:off x="5257800" y="1444896"/>
            <a:ext cx="1417320" cy="261610"/>
          </a:xfrm>
          <a:prstGeom prst="rect">
            <a:avLst/>
          </a:prstGeom>
        </p:spPr>
        <p:txBody>
          <a:bodyPr wrap="square">
            <a:spAutoFit/>
          </a:bodyPr>
          <a:lstStyle/>
          <a:p>
            <a:r>
              <a:rPr lang="en-US" sz="1100" dirty="0"/>
              <a:t> </a:t>
            </a:r>
          </a:p>
        </p:txBody>
      </p:sp>
      <p:sp>
        <p:nvSpPr>
          <p:cNvPr id="33" name="Rectangle 32">
            <a:extLst>
              <a:ext uri="{FF2B5EF4-FFF2-40B4-BE49-F238E27FC236}">
                <a16:creationId xmlns:a16="http://schemas.microsoft.com/office/drawing/2014/main" id="{15253FAF-D3AE-4BE3-A8FC-4923CE72A86C}"/>
              </a:ext>
            </a:extLst>
          </p:cNvPr>
          <p:cNvSpPr/>
          <p:nvPr/>
        </p:nvSpPr>
        <p:spPr>
          <a:xfrm>
            <a:off x="5265420" y="2053931"/>
            <a:ext cx="1116011" cy="261610"/>
          </a:xfrm>
          <a:prstGeom prst="rect">
            <a:avLst/>
          </a:prstGeom>
        </p:spPr>
        <p:txBody>
          <a:bodyPr wrap="none">
            <a:spAutoFit/>
          </a:bodyPr>
          <a:lstStyle/>
          <a:p>
            <a:r>
              <a:rPr lang="en-US" sz="1100" dirty="0"/>
              <a:t> </a:t>
            </a:r>
            <a:r>
              <a:rPr lang="en-GB" sz="1100" dirty="0"/>
              <a:t>POST request</a:t>
            </a:r>
            <a:endParaRPr lang="en-US" sz="1100" dirty="0"/>
          </a:p>
        </p:txBody>
      </p:sp>
      <p:sp>
        <p:nvSpPr>
          <p:cNvPr id="36" name="Rectangle 35">
            <a:extLst>
              <a:ext uri="{FF2B5EF4-FFF2-40B4-BE49-F238E27FC236}">
                <a16:creationId xmlns:a16="http://schemas.microsoft.com/office/drawing/2014/main" id="{C1761A14-22B1-4A5E-A673-975DA5BF97F5}"/>
              </a:ext>
            </a:extLst>
          </p:cNvPr>
          <p:cNvSpPr/>
          <p:nvPr/>
        </p:nvSpPr>
        <p:spPr>
          <a:xfrm>
            <a:off x="5649339" y="3135319"/>
            <a:ext cx="551754" cy="261610"/>
          </a:xfrm>
          <a:prstGeom prst="rect">
            <a:avLst/>
          </a:prstGeom>
        </p:spPr>
        <p:txBody>
          <a:bodyPr wrap="none">
            <a:spAutoFit/>
          </a:bodyPr>
          <a:lstStyle/>
          <a:p>
            <a:r>
              <a:rPr lang="en-US" sz="1100" dirty="0"/>
              <a:t> </a:t>
            </a:r>
            <a:r>
              <a:rPr lang="en-GB" sz="1100" dirty="0"/>
              <a:t>GET </a:t>
            </a:r>
            <a:endParaRPr lang="en-US" sz="1100" dirty="0"/>
          </a:p>
        </p:txBody>
      </p:sp>
      <p:sp>
        <p:nvSpPr>
          <p:cNvPr id="37" name="Rectangle 36">
            <a:extLst>
              <a:ext uri="{FF2B5EF4-FFF2-40B4-BE49-F238E27FC236}">
                <a16:creationId xmlns:a16="http://schemas.microsoft.com/office/drawing/2014/main" id="{4D494611-841B-4CD2-9B70-7C5B5C84D5C2}"/>
              </a:ext>
            </a:extLst>
          </p:cNvPr>
          <p:cNvSpPr/>
          <p:nvPr/>
        </p:nvSpPr>
        <p:spPr>
          <a:xfrm>
            <a:off x="5627579" y="4143689"/>
            <a:ext cx="513282" cy="261610"/>
          </a:xfrm>
          <a:prstGeom prst="rect">
            <a:avLst/>
          </a:prstGeom>
        </p:spPr>
        <p:txBody>
          <a:bodyPr wrap="none">
            <a:spAutoFit/>
          </a:bodyPr>
          <a:lstStyle/>
          <a:p>
            <a:r>
              <a:rPr lang="en-US" sz="1100"/>
              <a:t> </a:t>
            </a:r>
            <a:r>
              <a:rPr lang="en-GB" sz="1100"/>
              <a:t>GET</a:t>
            </a:r>
            <a:endParaRPr lang="en-US" sz="1100" dirty="0"/>
          </a:p>
        </p:txBody>
      </p:sp>
      <p:cxnSp>
        <p:nvCxnSpPr>
          <p:cNvPr id="48" name="Connector: Elbow 47">
            <a:extLst>
              <a:ext uri="{FF2B5EF4-FFF2-40B4-BE49-F238E27FC236}">
                <a16:creationId xmlns:a16="http://schemas.microsoft.com/office/drawing/2014/main" id="{D4F306FA-9CB7-4E71-A941-884EC82753BC}"/>
              </a:ext>
            </a:extLst>
          </p:cNvPr>
          <p:cNvCxnSpPr>
            <a:stCxn id="2" idx="0"/>
            <a:endCxn id="3" idx="1"/>
          </p:cNvCxnSpPr>
          <p:nvPr/>
        </p:nvCxnSpPr>
        <p:spPr>
          <a:xfrm rot="5400000" flipH="1" flipV="1">
            <a:off x="1774464" y="945876"/>
            <a:ext cx="802092" cy="163830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B8F060-7625-49E9-87BA-B02BE77CB456}"/>
              </a:ext>
            </a:extLst>
          </p:cNvPr>
          <p:cNvCxnSpPr/>
          <p:nvPr/>
        </p:nvCxnSpPr>
        <p:spPr>
          <a:xfrm>
            <a:off x="2263140" y="2407920"/>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EE52EE8-710A-4087-A4A4-75A4153384F4}"/>
              </a:ext>
            </a:extLst>
          </p:cNvPr>
          <p:cNvCxnSpPr/>
          <p:nvPr/>
        </p:nvCxnSpPr>
        <p:spPr>
          <a:xfrm>
            <a:off x="2263140" y="3098810"/>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DCCC9CE-6951-467D-BEA9-385F8BE34E6E}"/>
              </a:ext>
            </a:extLst>
          </p:cNvPr>
          <p:cNvCxnSpPr>
            <a:cxnSpLocks/>
            <a:stCxn id="10" idx="1"/>
            <a:endCxn id="2" idx="2"/>
          </p:cNvCxnSpPr>
          <p:nvPr/>
        </p:nvCxnSpPr>
        <p:spPr>
          <a:xfrm rot="10800000">
            <a:off x="1356360" y="3215640"/>
            <a:ext cx="1638300" cy="118010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505D3EA-B4E8-497F-9D27-B828FDE33192}"/>
              </a:ext>
            </a:extLst>
          </p:cNvPr>
          <p:cNvSpPr txBox="1"/>
          <p:nvPr/>
        </p:nvSpPr>
        <p:spPr>
          <a:xfrm>
            <a:off x="1664970" y="1152512"/>
            <a:ext cx="1173480" cy="261610"/>
          </a:xfrm>
          <a:prstGeom prst="rect">
            <a:avLst/>
          </a:prstGeom>
          <a:noFill/>
        </p:spPr>
        <p:txBody>
          <a:bodyPr wrap="square" rtlCol="0">
            <a:spAutoFit/>
          </a:bodyPr>
          <a:lstStyle/>
          <a:p>
            <a:r>
              <a:rPr lang="en-US" sz="1100" dirty="0"/>
              <a:t>         Login</a:t>
            </a:r>
          </a:p>
        </p:txBody>
      </p:sp>
      <p:sp>
        <p:nvSpPr>
          <p:cNvPr id="63" name="TextBox 62">
            <a:extLst>
              <a:ext uri="{FF2B5EF4-FFF2-40B4-BE49-F238E27FC236}">
                <a16:creationId xmlns:a16="http://schemas.microsoft.com/office/drawing/2014/main" id="{38762075-BA38-4FA3-A81F-ABB019ECDF23}"/>
              </a:ext>
            </a:extLst>
          </p:cNvPr>
          <p:cNvSpPr txBox="1"/>
          <p:nvPr/>
        </p:nvSpPr>
        <p:spPr>
          <a:xfrm>
            <a:off x="632460" y="1508018"/>
            <a:ext cx="1173480" cy="261610"/>
          </a:xfrm>
          <a:prstGeom prst="rect">
            <a:avLst/>
          </a:prstGeom>
          <a:noFill/>
        </p:spPr>
        <p:txBody>
          <a:bodyPr wrap="square" rtlCol="0">
            <a:spAutoFit/>
          </a:bodyPr>
          <a:lstStyle/>
          <a:p>
            <a:r>
              <a:rPr lang="en-US" sz="1100" dirty="0"/>
              <a:t> </a:t>
            </a:r>
          </a:p>
        </p:txBody>
      </p:sp>
      <p:sp>
        <p:nvSpPr>
          <p:cNvPr id="64" name="TextBox 63">
            <a:extLst>
              <a:ext uri="{FF2B5EF4-FFF2-40B4-BE49-F238E27FC236}">
                <a16:creationId xmlns:a16="http://schemas.microsoft.com/office/drawing/2014/main" id="{D6FD2971-4520-46D6-8236-3CCE59D0466B}"/>
              </a:ext>
            </a:extLst>
          </p:cNvPr>
          <p:cNvSpPr txBox="1"/>
          <p:nvPr/>
        </p:nvSpPr>
        <p:spPr>
          <a:xfrm>
            <a:off x="2263140" y="2008874"/>
            <a:ext cx="819150" cy="430887"/>
          </a:xfrm>
          <a:prstGeom prst="rect">
            <a:avLst/>
          </a:prstGeom>
          <a:noFill/>
        </p:spPr>
        <p:txBody>
          <a:bodyPr wrap="square" rtlCol="0">
            <a:spAutoFit/>
          </a:bodyPr>
          <a:lstStyle/>
          <a:p>
            <a:endParaRPr lang="en-GB" sz="1100" dirty="0"/>
          </a:p>
          <a:p>
            <a:r>
              <a:rPr lang="en-US" sz="1100" dirty="0"/>
              <a:t>Register</a:t>
            </a:r>
          </a:p>
        </p:txBody>
      </p:sp>
      <p:sp>
        <p:nvSpPr>
          <p:cNvPr id="65" name="TextBox 64">
            <a:extLst>
              <a:ext uri="{FF2B5EF4-FFF2-40B4-BE49-F238E27FC236}">
                <a16:creationId xmlns:a16="http://schemas.microsoft.com/office/drawing/2014/main" id="{BFE785ED-671A-4CB0-8E7E-C9033682C54F}"/>
              </a:ext>
            </a:extLst>
          </p:cNvPr>
          <p:cNvSpPr txBox="1"/>
          <p:nvPr/>
        </p:nvSpPr>
        <p:spPr>
          <a:xfrm>
            <a:off x="2297430" y="2873709"/>
            <a:ext cx="1173480" cy="261610"/>
          </a:xfrm>
          <a:prstGeom prst="rect">
            <a:avLst/>
          </a:prstGeom>
          <a:noFill/>
        </p:spPr>
        <p:txBody>
          <a:bodyPr wrap="square" rtlCol="0">
            <a:spAutoFit/>
          </a:bodyPr>
          <a:lstStyle/>
          <a:p>
            <a:r>
              <a:rPr lang="en-US" sz="1100"/>
              <a:t> </a:t>
            </a:r>
            <a:r>
              <a:rPr lang="en-GB" sz="1100"/>
              <a:t>GET</a:t>
            </a:r>
            <a:endParaRPr lang="en-US" sz="1100" dirty="0"/>
          </a:p>
        </p:txBody>
      </p:sp>
      <p:sp>
        <p:nvSpPr>
          <p:cNvPr id="66" name="TextBox 65">
            <a:extLst>
              <a:ext uri="{FF2B5EF4-FFF2-40B4-BE49-F238E27FC236}">
                <a16:creationId xmlns:a16="http://schemas.microsoft.com/office/drawing/2014/main" id="{55F0BB64-3CFF-4150-B57A-BD9388DE2E07}"/>
              </a:ext>
            </a:extLst>
          </p:cNvPr>
          <p:cNvSpPr txBox="1"/>
          <p:nvPr/>
        </p:nvSpPr>
        <p:spPr>
          <a:xfrm>
            <a:off x="2207895" y="4143689"/>
            <a:ext cx="1173480" cy="261610"/>
          </a:xfrm>
          <a:prstGeom prst="rect">
            <a:avLst/>
          </a:prstGeom>
          <a:noFill/>
        </p:spPr>
        <p:txBody>
          <a:bodyPr wrap="square" rtlCol="0">
            <a:spAutoFit/>
          </a:bodyPr>
          <a:lstStyle/>
          <a:p>
            <a:r>
              <a:rPr lang="en-US" sz="1100"/>
              <a:t> G</a:t>
            </a:r>
            <a:r>
              <a:rPr lang="en-GB" sz="1100"/>
              <a:t>ET</a:t>
            </a:r>
            <a:endParaRPr lang="en-US" sz="1100" dirty="0"/>
          </a:p>
        </p:txBody>
      </p:sp>
      <p:sp>
        <p:nvSpPr>
          <p:cNvPr id="35" name="Oval 34">
            <a:extLst>
              <a:ext uri="{FF2B5EF4-FFF2-40B4-BE49-F238E27FC236}">
                <a16:creationId xmlns:a16="http://schemas.microsoft.com/office/drawing/2014/main" id="{41552766-8C37-9D07-EB3E-00E4D47D48B7}"/>
              </a:ext>
            </a:extLst>
          </p:cNvPr>
          <p:cNvSpPr/>
          <p:nvPr/>
        </p:nvSpPr>
        <p:spPr>
          <a:xfrm>
            <a:off x="6751320" y="2961560"/>
            <a:ext cx="1363980" cy="714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spTree>
    <p:extLst>
      <p:ext uri="{BB962C8B-B14F-4D97-AF65-F5344CB8AC3E}">
        <p14:creationId xmlns:p14="http://schemas.microsoft.com/office/powerpoint/2010/main" val="2785146714"/>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TotalTime>
  <Words>283</Words>
  <Application>Microsoft Office PowerPoint</Application>
  <PresentationFormat>On-screen Show (16:9)</PresentationFormat>
  <Paragraphs>92</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Economica</vt:lpstr>
      <vt:lpstr>Arial</vt:lpstr>
      <vt:lpstr>Open Sans</vt:lpstr>
      <vt:lpstr>Segoe UI</vt:lpstr>
      <vt:lpstr>Luxe</vt:lpstr>
      <vt:lpstr>Shopping-cart</vt:lpstr>
      <vt:lpstr>Outline</vt:lpstr>
      <vt:lpstr>Problem Statement</vt:lpstr>
      <vt:lpstr>Objective </vt:lpstr>
      <vt:lpstr>Microservices </vt:lpstr>
      <vt:lpstr> Project Overview </vt:lpstr>
      <vt:lpstr>PowerPoint Presentation</vt:lpstr>
      <vt:lpstr> Onboarding Architecture</vt:lpstr>
      <vt:lpstr>Architecture</vt:lpstr>
      <vt:lpstr> Project Flow </vt:lpstr>
      <vt:lpstr>PowerPoint Presentation</vt:lpstr>
      <vt:lpstr>Login page</vt:lpstr>
      <vt:lpstr>Sign-up page</vt:lpstr>
      <vt:lpstr>Sign-up details page</vt:lpstr>
      <vt:lpstr>Updated Database</vt:lpstr>
      <vt:lpstr>GET/POST API (for user)</vt:lpstr>
      <vt:lpstr>Login success  page</vt:lpstr>
      <vt:lpstr>Home page</vt:lpstr>
      <vt:lpstr>Search Functionality</vt:lpstr>
      <vt:lpstr>Empty cart</vt:lpstr>
      <vt:lpstr>Cart - items </vt:lpstr>
      <vt:lpstr>Technologies and Tools Used</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Shivansh</dc:creator>
  <cp:lastModifiedBy>LOKESH GEHLOT</cp:lastModifiedBy>
  <cp:revision>83</cp:revision>
  <dcterms:modified xsi:type="dcterms:W3CDTF">2022-07-18T21:24:55Z</dcterms:modified>
</cp:coreProperties>
</file>